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29.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55"/>
  </p:notesMasterIdLst>
  <p:sldIdLst>
    <p:sldId id="256" r:id="rId5"/>
    <p:sldId id="300" r:id="rId6"/>
    <p:sldId id="460" r:id="rId7"/>
    <p:sldId id="379" r:id="rId8"/>
    <p:sldId id="432" r:id="rId9"/>
    <p:sldId id="449" r:id="rId10"/>
    <p:sldId id="344" r:id="rId11"/>
    <p:sldId id="303" r:id="rId12"/>
    <p:sldId id="346" r:id="rId13"/>
    <p:sldId id="445" r:id="rId14"/>
    <p:sldId id="304" r:id="rId15"/>
    <p:sldId id="373" r:id="rId16"/>
    <p:sldId id="263" r:id="rId17"/>
    <p:sldId id="322" r:id="rId18"/>
    <p:sldId id="375" r:id="rId19"/>
    <p:sldId id="376" r:id="rId20"/>
    <p:sldId id="377" r:id="rId21"/>
    <p:sldId id="378" r:id="rId22"/>
    <p:sldId id="358" r:id="rId23"/>
    <p:sldId id="264" r:id="rId24"/>
    <p:sldId id="359" r:id="rId25"/>
    <p:sldId id="265" r:id="rId26"/>
    <p:sldId id="266" r:id="rId27"/>
    <p:sldId id="267" r:id="rId28"/>
    <p:sldId id="397" r:id="rId29"/>
    <p:sldId id="398" r:id="rId30"/>
    <p:sldId id="434" r:id="rId31"/>
    <p:sldId id="353" r:id="rId32"/>
    <p:sldId id="354" r:id="rId33"/>
    <p:sldId id="435" r:id="rId34"/>
    <p:sldId id="436" r:id="rId35"/>
    <p:sldId id="455" r:id="rId36"/>
    <p:sldId id="447" r:id="rId37"/>
    <p:sldId id="437" r:id="rId38"/>
    <p:sldId id="367" r:id="rId39"/>
    <p:sldId id="371" r:id="rId40"/>
    <p:sldId id="372" r:id="rId41"/>
    <p:sldId id="433" r:id="rId42"/>
    <p:sldId id="368" r:id="rId43"/>
    <p:sldId id="369" r:id="rId44"/>
    <p:sldId id="370" r:id="rId45"/>
    <p:sldId id="438" r:id="rId46"/>
    <p:sldId id="450" r:id="rId47"/>
    <p:sldId id="451" r:id="rId48"/>
    <p:sldId id="442" r:id="rId49"/>
    <p:sldId id="443" r:id="rId50"/>
    <p:sldId id="452" r:id="rId51"/>
    <p:sldId id="458" r:id="rId52"/>
    <p:sldId id="459" r:id="rId53"/>
    <p:sldId id="45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lu Cen" initials="D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0149" autoAdjust="0"/>
  </p:normalViewPr>
  <p:slideViewPr>
    <p:cSldViewPr snapToGrid="0">
      <p:cViewPr varScale="1">
        <p:scale>
          <a:sx n="92" d="100"/>
          <a:sy n="92" d="100"/>
        </p:scale>
        <p:origin x="19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effectLst>
              <a:outerShdw blurRad="50800" dist="38100" dir="2700000" algn="tl" rotWithShape="0">
                <a:prstClr val="black">
                  <a:alpha val="40000"/>
                </a:prstClr>
              </a:outerShdw>
            </a:effectLst>
          </c:spPr>
          <c:marker>
            <c:symbol val="none"/>
          </c:marker>
          <c:xVal>
            <c:numRef>
              <c:f>Sheet1!$A$2:$A$9</c:f>
              <c:numCache>
                <c:formatCode>General</c:formatCode>
                <c:ptCount val="8"/>
                <c:pt idx="0">
                  <c:v>0</c:v>
                </c:pt>
                <c:pt idx="1">
                  <c:v>0</c:v>
                </c:pt>
                <c:pt idx="2">
                  <c:v>0</c:v>
                </c:pt>
                <c:pt idx="3">
                  <c:v>0</c:v>
                </c:pt>
                <c:pt idx="4">
                  <c:v>0</c:v>
                </c:pt>
                <c:pt idx="5">
                  <c:v>0</c:v>
                </c:pt>
                <c:pt idx="6">
                  <c:v>0</c:v>
                </c:pt>
                <c:pt idx="7">
                  <c:v>0</c:v>
                </c:pt>
              </c:numCache>
            </c:numRef>
          </c:xVal>
          <c:yVal>
            <c:numRef>
              <c:f>Sheet1!$B$2:$B$9</c:f>
              <c:numCache>
                <c:formatCode>General</c:formatCode>
                <c:ptCount val="8"/>
                <c:pt idx="0">
                  <c:v>0</c:v>
                </c:pt>
                <c:pt idx="1">
                  <c:v>0</c:v>
                </c:pt>
                <c:pt idx="2">
                  <c:v>0</c:v>
                </c:pt>
                <c:pt idx="3">
                  <c:v>0</c:v>
                </c:pt>
                <c:pt idx="4">
                  <c:v>0</c:v>
                </c:pt>
                <c:pt idx="5">
                  <c:v>0</c:v>
                </c:pt>
                <c:pt idx="6">
                  <c:v>0</c:v>
                </c:pt>
                <c:pt idx="7">
                  <c:v>0</c:v>
                </c:pt>
              </c:numCache>
            </c:numRef>
          </c:yVal>
          <c:smooth val="1"/>
          <c:extLst>
            <c:ext xmlns:c16="http://schemas.microsoft.com/office/drawing/2014/chart" uri="{C3380CC4-5D6E-409C-BE32-E72D297353CC}">
              <c16:uniqueId val="{00000000-348D-446F-AE5F-63BEBC31FC47}"/>
            </c:ext>
          </c:extLst>
        </c:ser>
        <c:dLbls>
          <c:showLegendKey val="0"/>
          <c:showVal val="0"/>
          <c:showCatName val="0"/>
          <c:showSerName val="0"/>
          <c:showPercent val="0"/>
          <c:showBubbleSize val="0"/>
        </c:dLbls>
        <c:axId val="2070989512"/>
        <c:axId val="2077038520"/>
      </c:scatterChart>
      <c:valAx>
        <c:axId val="2070989512"/>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77038520"/>
        <c:crosses val="autoZero"/>
        <c:crossBetween val="midCat"/>
        <c:majorUnit val="0.5"/>
        <c:minorUnit val="0.1"/>
      </c:valAx>
      <c:valAx>
        <c:axId val="2077038520"/>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0989512"/>
        <c:crossesAt val="-1"/>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marker>
            <c:symbol val="none"/>
          </c:marker>
          <c:xVal>
            <c:numRef>
              <c:f>Sheet1!$A$2:$A$152</c:f>
              <c:numCache>
                <c:formatCode>General</c:formatCode>
                <c:ptCount val="15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pt idx="61">
                  <c:v>0.10267</c:v>
                </c:pt>
                <c:pt idx="62">
                  <c:v>0.10427</c:v>
                </c:pt>
                <c:pt idx="63">
                  <c:v>0.10587000000000001</c:v>
                </c:pt>
                <c:pt idx="64">
                  <c:v>0.10746</c:v>
                </c:pt>
                <c:pt idx="65">
                  <c:v>0.10904999999999999</c:v>
                </c:pt>
                <c:pt idx="66">
                  <c:v>0.11064</c:v>
                </c:pt>
                <c:pt idx="67">
                  <c:v>0.11222</c:v>
                </c:pt>
                <c:pt idx="68">
                  <c:v>0.1138</c:v>
                </c:pt>
                <c:pt idx="69">
                  <c:v>0.11538</c:v>
                </c:pt>
                <c:pt idx="70">
                  <c:v>0.11695</c:v>
                </c:pt>
                <c:pt idx="71">
                  <c:v>0.11853</c:v>
                </c:pt>
                <c:pt idx="72">
                  <c:v>0.1201</c:v>
                </c:pt>
                <c:pt idx="73">
                  <c:v>0.12166</c:v>
                </c:pt>
                <c:pt idx="74">
                  <c:v>0.12323000000000001</c:v>
                </c:pt>
                <c:pt idx="75">
                  <c:v>0.12479</c:v>
                </c:pt>
                <c:pt idx="76">
                  <c:v>0.12634999999999999</c:v>
                </c:pt>
                <c:pt idx="77">
                  <c:v>0.12790000000000001</c:v>
                </c:pt>
                <c:pt idx="78">
                  <c:v>0.12945000000000001</c:v>
                </c:pt>
                <c:pt idx="79">
                  <c:v>0.13100000000000001</c:v>
                </c:pt>
                <c:pt idx="80">
                  <c:v>0.13255</c:v>
                </c:pt>
                <c:pt idx="81">
                  <c:v>0.13408999999999999</c:v>
                </c:pt>
                <c:pt idx="82">
                  <c:v>0.13563</c:v>
                </c:pt>
                <c:pt idx="83">
                  <c:v>0.13716999999999999</c:v>
                </c:pt>
                <c:pt idx="84">
                  <c:v>0.13871</c:v>
                </c:pt>
                <c:pt idx="85">
                  <c:v>0.14024</c:v>
                </c:pt>
                <c:pt idx="86">
                  <c:v>0.14177000000000001</c:v>
                </c:pt>
                <c:pt idx="87">
                  <c:v>0.14329</c:v>
                </c:pt>
                <c:pt idx="88">
                  <c:v>0.14482</c:v>
                </c:pt>
                <c:pt idx="89">
                  <c:v>0.14634</c:v>
                </c:pt>
                <c:pt idx="90">
                  <c:v>0.14785000000000001</c:v>
                </c:pt>
                <c:pt idx="91">
                  <c:v>0.14937</c:v>
                </c:pt>
                <c:pt idx="92">
                  <c:v>0.15087999999999999</c:v>
                </c:pt>
                <c:pt idx="93">
                  <c:v>0.15239</c:v>
                </c:pt>
                <c:pt idx="94">
                  <c:v>0.15389</c:v>
                </c:pt>
                <c:pt idx="95">
                  <c:v>0.15540000000000001</c:v>
                </c:pt>
                <c:pt idx="96">
                  <c:v>0.15690000000000001</c:v>
                </c:pt>
                <c:pt idx="97">
                  <c:v>0.15839</c:v>
                </c:pt>
                <c:pt idx="98">
                  <c:v>0.15989</c:v>
                </c:pt>
                <c:pt idx="99">
                  <c:v>0.16138</c:v>
                </c:pt>
                <c:pt idx="100">
                  <c:v>0.16286999999999999</c:v>
                </c:pt>
                <c:pt idx="101">
                  <c:v>0.16435</c:v>
                </c:pt>
                <c:pt idx="102">
                  <c:v>0.16583000000000001</c:v>
                </c:pt>
                <c:pt idx="103">
                  <c:v>0.16730999999999999</c:v>
                </c:pt>
                <c:pt idx="104">
                  <c:v>0.16879</c:v>
                </c:pt>
                <c:pt idx="105">
                  <c:v>0.17025999999999999</c:v>
                </c:pt>
                <c:pt idx="106">
                  <c:v>0.17172999999999999</c:v>
                </c:pt>
                <c:pt idx="107">
                  <c:v>0.17319999999999999</c:v>
                </c:pt>
                <c:pt idx="108">
                  <c:v>0.17466000000000001</c:v>
                </c:pt>
                <c:pt idx="109">
                  <c:v>0.17612</c:v>
                </c:pt>
                <c:pt idx="110">
                  <c:v>0.17757999999999999</c:v>
                </c:pt>
                <c:pt idx="111">
                  <c:v>0.17902999999999999</c:v>
                </c:pt>
                <c:pt idx="112">
                  <c:v>0.18048</c:v>
                </c:pt>
                <c:pt idx="113">
                  <c:v>0.18193000000000001</c:v>
                </c:pt>
                <c:pt idx="114">
                  <c:v>0.18337999999999999</c:v>
                </c:pt>
                <c:pt idx="115">
                  <c:v>0.18482000000000001</c:v>
                </c:pt>
                <c:pt idx="116">
                  <c:v>0.18626000000000001</c:v>
                </c:pt>
                <c:pt idx="117">
                  <c:v>0.18770000000000001</c:v>
                </c:pt>
                <c:pt idx="118">
                  <c:v>0.18912999999999999</c:v>
                </c:pt>
                <c:pt idx="119">
                  <c:v>0.19056000000000001</c:v>
                </c:pt>
                <c:pt idx="120">
                  <c:v>0.19198999999999999</c:v>
                </c:pt>
                <c:pt idx="121">
                  <c:v>0.19341</c:v>
                </c:pt>
                <c:pt idx="122">
                  <c:v>0.19483</c:v>
                </c:pt>
                <c:pt idx="123">
                  <c:v>0.19625000000000001</c:v>
                </c:pt>
                <c:pt idx="124">
                  <c:v>0.19766</c:v>
                </c:pt>
                <c:pt idx="125">
                  <c:v>0.19907</c:v>
                </c:pt>
                <c:pt idx="126">
                  <c:v>0.20047999999999999</c:v>
                </c:pt>
                <c:pt idx="127">
                  <c:v>0.20188999999999999</c:v>
                </c:pt>
                <c:pt idx="128">
                  <c:v>0.20329</c:v>
                </c:pt>
                <c:pt idx="129">
                  <c:v>0.20469000000000001</c:v>
                </c:pt>
                <c:pt idx="130">
                  <c:v>0.20609</c:v>
                </c:pt>
                <c:pt idx="131">
                  <c:v>0.20748</c:v>
                </c:pt>
                <c:pt idx="132">
                  <c:v>0.20887</c:v>
                </c:pt>
                <c:pt idx="133">
                  <c:v>0.21024999999999999</c:v>
                </c:pt>
                <c:pt idx="134">
                  <c:v>0.21163999999999999</c:v>
                </c:pt>
                <c:pt idx="135">
                  <c:v>0.21301999999999999</c:v>
                </c:pt>
                <c:pt idx="136">
                  <c:v>0.21440000000000001</c:v>
                </c:pt>
                <c:pt idx="137">
                  <c:v>0.21576999999999999</c:v>
                </c:pt>
                <c:pt idx="138">
                  <c:v>0.21714</c:v>
                </c:pt>
                <c:pt idx="139">
                  <c:v>0.21851000000000001</c:v>
                </c:pt>
                <c:pt idx="140">
                  <c:v>0.21987000000000001</c:v>
                </c:pt>
                <c:pt idx="141">
                  <c:v>0.22123000000000001</c:v>
                </c:pt>
                <c:pt idx="142">
                  <c:v>0.22259000000000001</c:v>
                </c:pt>
                <c:pt idx="143">
                  <c:v>0.22395000000000001</c:v>
                </c:pt>
                <c:pt idx="144">
                  <c:v>0.2253</c:v>
                </c:pt>
                <c:pt idx="145">
                  <c:v>0.22664999999999999</c:v>
                </c:pt>
                <c:pt idx="146">
                  <c:v>0.22799</c:v>
                </c:pt>
                <c:pt idx="147">
                  <c:v>0.22933000000000001</c:v>
                </c:pt>
                <c:pt idx="148">
                  <c:v>0.23066999999999999</c:v>
                </c:pt>
                <c:pt idx="149">
                  <c:v>0.23200999999999999</c:v>
                </c:pt>
                <c:pt idx="150">
                  <c:v>0.23333999999999999</c:v>
                </c:pt>
              </c:numCache>
            </c:numRef>
          </c:xVal>
          <c:yVal>
            <c:numRef>
              <c:f>Sheet1!$B$2:$B$152</c:f>
              <c:numCache>
                <c:formatCode>General</c:formatCode>
                <c:ptCount val="15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numCache>
            </c:numRef>
          </c:yVal>
          <c:smooth val="1"/>
          <c:extLst>
            <c:ext xmlns:c16="http://schemas.microsoft.com/office/drawing/2014/chart" uri="{C3380CC4-5D6E-409C-BE32-E72D297353CC}">
              <c16:uniqueId val="{00000000-D90F-4926-A1E6-AB33CDCCBADB}"/>
            </c:ext>
          </c:extLst>
        </c:ser>
        <c:dLbls>
          <c:showLegendKey val="0"/>
          <c:showVal val="0"/>
          <c:showCatName val="0"/>
          <c:showSerName val="0"/>
          <c:showPercent val="0"/>
          <c:showBubbleSize val="0"/>
        </c:dLbls>
        <c:axId val="2077597160"/>
        <c:axId val="2077600568"/>
      </c:scatterChart>
      <c:valAx>
        <c:axId val="2077597160"/>
        <c:scaling>
          <c:orientation val="minMax"/>
          <c:max val="0.5"/>
          <c:min val="-0.5"/>
        </c:scaling>
        <c:delete val="1"/>
        <c:axPos val="b"/>
        <c:majorGridlines>
          <c:spPr>
            <a:ln>
              <a:solidFill>
                <a:schemeClr val="tx1">
                  <a:lumMod val="50000"/>
                </a:schemeClr>
              </a:solidFill>
            </a:ln>
          </c:spPr>
        </c:majorGridlines>
        <c:numFmt formatCode="General" sourceLinked="1"/>
        <c:majorTickMark val="out"/>
        <c:minorTickMark val="none"/>
        <c:tickLblPos val="nextTo"/>
        <c:crossAx val="2077600568"/>
        <c:crossesAt val="0"/>
        <c:crossBetween val="midCat"/>
        <c:majorUnit val="0.25"/>
        <c:minorUnit val="0.1"/>
      </c:valAx>
      <c:valAx>
        <c:axId val="2077600568"/>
        <c:scaling>
          <c:orientation val="minMax"/>
          <c:max val="7"/>
          <c:min val="0"/>
        </c:scaling>
        <c:delete val="1"/>
        <c:axPos val="l"/>
        <c:majorGridlines>
          <c:spPr>
            <a:ln>
              <a:solidFill>
                <a:schemeClr val="tx1">
                  <a:lumMod val="50000"/>
                </a:schemeClr>
              </a:solidFill>
            </a:ln>
          </c:spPr>
        </c:majorGridlines>
        <c:numFmt formatCode="General" sourceLinked="1"/>
        <c:majorTickMark val="out"/>
        <c:minorTickMark val="none"/>
        <c:tickLblPos val="nextTo"/>
        <c:crossAx val="2077597160"/>
        <c:crossesAt val="-1"/>
        <c:crossBetween val="midCat"/>
        <c:majorUnit val="1"/>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marker>
            <c:symbol val="none"/>
          </c:marker>
          <c:xVal>
            <c:numRef>
              <c:f>Sheet1!$A$2:$A$202</c:f>
              <c:numCache>
                <c:formatCode>General</c:formatCode>
                <c:ptCount val="20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pt idx="61">
                  <c:v>0.10267</c:v>
                </c:pt>
                <c:pt idx="62">
                  <c:v>0.10427</c:v>
                </c:pt>
                <c:pt idx="63">
                  <c:v>0.10587000000000001</c:v>
                </c:pt>
                <c:pt idx="64">
                  <c:v>0.10746</c:v>
                </c:pt>
                <c:pt idx="65">
                  <c:v>0.10904999999999999</c:v>
                </c:pt>
                <c:pt idx="66">
                  <c:v>0.11064</c:v>
                </c:pt>
                <c:pt idx="67">
                  <c:v>0.11222</c:v>
                </c:pt>
                <c:pt idx="68">
                  <c:v>0.1138</c:v>
                </c:pt>
                <c:pt idx="69">
                  <c:v>0.11538</c:v>
                </c:pt>
                <c:pt idx="70">
                  <c:v>0.11695</c:v>
                </c:pt>
                <c:pt idx="71">
                  <c:v>0.11853</c:v>
                </c:pt>
                <c:pt idx="72">
                  <c:v>0.1201</c:v>
                </c:pt>
                <c:pt idx="73">
                  <c:v>0.12166</c:v>
                </c:pt>
                <c:pt idx="74">
                  <c:v>0.12323000000000001</c:v>
                </c:pt>
                <c:pt idx="75">
                  <c:v>0.12479</c:v>
                </c:pt>
                <c:pt idx="76">
                  <c:v>0.12634999999999999</c:v>
                </c:pt>
                <c:pt idx="77">
                  <c:v>0.12790000000000001</c:v>
                </c:pt>
                <c:pt idx="78">
                  <c:v>0.12945000000000001</c:v>
                </c:pt>
                <c:pt idx="79">
                  <c:v>0.13100000000000001</c:v>
                </c:pt>
                <c:pt idx="80">
                  <c:v>0.13255</c:v>
                </c:pt>
                <c:pt idx="81">
                  <c:v>0.13408999999999999</c:v>
                </c:pt>
                <c:pt idx="82">
                  <c:v>0.13563</c:v>
                </c:pt>
                <c:pt idx="83">
                  <c:v>0.13716999999999999</c:v>
                </c:pt>
                <c:pt idx="84">
                  <c:v>0.13871</c:v>
                </c:pt>
                <c:pt idx="85">
                  <c:v>0.14024</c:v>
                </c:pt>
                <c:pt idx="86">
                  <c:v>0.14177000000000001</c:v>
                </c:pt>
                <c:pt idx="87">
                  <c:v>0.14329</c:v>
                </c:pt>
                <c:pt idx="88">
                  <c:v>0.14482</c:v>
                </c:pt>
                <c:pt idx="89">
                  <c:v>0.14634</c:v>
                </c:pt>
                <c:pt idx="90">
                  <c:v>0.14785000000000001</c:v>
                </c:pt>
                <c:pt idx="91">
                  <c:v>0.14937</c:v>
                </c:pt>
                <c:pt idx="92">
                  <c:v>0.15087999999999999</c:v>
                </c:pt>
                <c:pt idx="93">
                  <c:v>0.15239</c:v>
                </c:pt>
                <c:pt idx="94">
                  <c:v>0.15389</c:v>
                </c:pt>
                <c:pt idx="95">
                  <c:v>0.15540000000000001</c:v>
                </c:pt>
                <c:pt idx="96">
                  <c:v>0.15690000000000001</c:v>
                </c:pt>
                <c:pt idx="97">
                  <c:v>0.15839</c:v>
                </c:pt>
                <c:pt idx="98">
                  <c:v>0.15989</c:v>
                </c:pt>
                <c:pt idx="99">
                  <c:v>0.16138</c:v>
                </c:pt>
                <c:pt idx="100">
                  <c:v>0.16286999999999999</c:v>
                </c:pt>
                <c:pt idx="101">
                  <c:v>0.16435</c:v>
                </c:pt>
                <c:pt idx="102">
                  <c:v>0.16583000000000001</c:v>
                </c:pt>
                <c:pt idx="103">
                  <c:v>0.16730999999999999</c:v>
                </c:pt>
                <c:pt idx="104">
                  <c:v>0.16879</c:v>
                </c:pt>
                <c:pt idx="105">
                  <c:v>0.17025999999999999</c:v>
                </c:pt>
                <c:pt idx="106">
                  <c:v>0.17172999999999999</c:v>
                </c:pt>
                <c:pt idx="107">
                  <c:v>0.17319999999999999</c:v>
                </c:pt>
                <c:pt idx="108">
                  <c:v>0.17466000000000001</c:v>
                </c:pt>
                <c:pt idx="109">
                  <c:v>0.17612</c:v>
                </c:pt>
                <c:pt idx="110">
                  <c:v>0.17757999999999999</c:v>
                </c:pt>
                <c:pt idx="111">
                  <c:v>0.17902999999999999</c:v>
                </c:pt>
                <c:pt idx="112">
                  <c:v>0.18048</c:v>
                </c:pt>
                <c:pt idx="113">
                  <c:v>0.18193000000000001</c:v>
                </c:pt>
                <c:pt idx="114">
                  <c:v>0.18337999999999999</c:v>
                </c:pt>
                <c:pt idx="115">
                  <c:v>0.18482000000000001</c:v>
                </c:pt>
                <c:pt idx="116">
                  <c:v>0.18626000000000001</c:v>
                </c:pt>
                <c:pt idx="117">
                  <c:v>0.18770000000000001</c:v>
                </c:pt>
                <c:pt idx="118">
                  <c:v>0.18912999999999999</c:v>
                </c:pt>
                <c:pt idx="119">
                  <c:v>0.19056000000000001</c:v>
                </c:pt>
                <c:pt idx="120">
                  <c:v>0.19198999999999999</c:v>
                </c:pt>
                <c:pt idx="121">
                  <c:v>0.19341</c:v>
                </c:pt>
                <c:pt idx="122">
                  <c:v>0.19483</c:v>
                </c:pt>
                <c:pt idx="123">
                  <c:v>0.19625000000000001</c:v>
                </c:pt>
                <c:pt idx="124">
                  <c:v>0.19766</c:v>
                </c:pt>
                <c:pt idx="125">
                  <c:v>0.19907</c:v>
                </c:pt>
                <c:pt idx="126">
                  <c:v>0.20047999999999999</c:v>
                </c:pt>
                <c:pt idx="127">
                  <c:v>0.20188999999999999</c:v>
                </c:pt>
                <c:pt idx="128">
                  <c:v>0.20329</c:v>
                </c:pt>
                <c:pt idx="129">
                  <c:v>0.20469000000000001</c:v>
                </c:pt>
                <c:pt idx="130">
                  <c:v>0.20609</c:v>
                </c:pt>
                <c:pt idx="131">
                  <c:v>0.20748</c:v>
                </c:pt>
                <c:pt idx="132">
                  <c:v>0.20887</c:v>
                </c:pt>
                <c:pt idx="133">
                  <c:v>0.21024999999999999</c:v>
                </c:pt>
                <c:pt idx="134">
                  <c:v>0.21163999999999999</c:v>
                </c:pt>
                <c:pt idx="135">
                  <c:v>0.21301999999999999</c:v>
                </c:pt>
                <c:pt idx="136">
                  <c:v>0.21440000000000001</c:v>
                </c:pt>
                <c:pt idx="137">
                  <c:v>0.21576999999999999</c:v>
                </c:pt>
                <c:pt idx="138">
                  <c:v>0.21714</c:v>
                </c:pt>
                <c:pt idx="139">
                  <c:v>0.21851000000000001</c:v>
                </c:pt>
                <c:pt idx="140">
                  <c:v>0.21987000000000001</c:v>
                </c:pt>
                <c:pt idx="141">
                  <c:v>0.22123000000000001</c:v>
                </c:pt>
                <c:pt idx="142">
                  <c:v>0.22259000000000001</c:v>
                </c:pt>
                <c:pt idx="143">
                  <c:v>0.22395000000000001</c:v>
                </c:pt>
                <c:pt idx="144">
                  <c:v>0.2253</c:v>
                </c:pt>
                <c:pt idx="145">
                  <c:v>0.22664999999999999</c:v>
                </c:pt>
                <c:pt idx="146">
                  <c:v>0.22799</c:v>
                </c:pt>
                <c:pt idx="147">
                  <c:v>0.22933000000000001</c:v>
                </c:pt>
                <c:pt idx="148">
                  <c:v>0.23066999999999999</c:v>
                </c:pt>
                <c:pt idx="149">
                  <c:v>0.23200999999999999</c:v>
                </c:pt>
                <c:pt idx="150">
                  <c:v>0.23333999999999999</c:v>
                </c:pt>
                <c:pt idx="151">
                  <c:v>0.23466999999999999</c:v>
                </c:pt>
                <c:pt idx="152">
                  <c:v>0.23599000000000001</c:v>
                </c:pt>
                <c:pt idx="153">
                  <c:v>0.23732</c:v>
                </c:pt>
                <c:pt idx="154">
                  <c:v>0.23863999999999999</c:v>
                </c:pt>
                <c:pt idx="155">
                  <c:v>0.23995</c:v>
                </c:pt>
                <c:pt idx="156">
                  <c:v>0.24127000000000001</c:v>
                </c:pt>
                <c:pt idx="157">
                  <c:v>0.24257999999999999</c:v>
                </c:pt>
                <c:pt idx="158">
                  <c:v>0.24388000000000001</c:v>
                </c:pt>
                <c:pt idx="159">
                  <c:v>0.24518000000000001</c:v>
                </c:pt>
                <c:pt idx="160">
                  <c:v>0.24648</c:v>
                </c:pt>
                <c:pt idx="161">
                  <c:v>0.24778</c:v>
                </c:pt>
                <c:pt idx="162">
                  <c:v>0.24907000000000001</c:v>
                </c:pt>
                <c:pt idx="163">
                  <c:v>0.25036000000000003</c:v>
                </c:pt>
                <c:pt idx="164">
                  <c:v>0.25164999999999998</c:v>
                </c:pt>
                <c:pt idx="165">
                  <c:v>0.25292999999999999</c:v>
                </c:pt>
                <c:pt idx="166">
                  <c:v>0.25420999999999999</c:v>
                </c:pt>
                <c:pt idx="167">
                  <c:v>0.25548999999999999</c:v>
                </c:pt>
                <c:pt idx="168">
                  <c:v>0.25675999999999999</c:v>
                </c:pt>
                <c:pt idx="169">
                  <c:v>0.25802999999999998</c:v>
                </c:pt>
                <c:pt idx="170">
                  <c:v>0.25929999999999997</c:v>
                </c:pt>
                <c:pt idx="171">
                  <c:v>0.26056000000000001</c:v>
                </c:pt>
                <c:pt idx="172">
                  <c:v>0.26182</c:v>
                </c:pt>
                <c:pt idx="173">
                  <c:v>0.26307999999999998</c:v>
                </c:pt>
                <c:pt idx="174">
                  <c:v>0.26433000000000001</c:v>
                </c:pt>
                <c:pt idx="175">
                  <c:v>0.26557999999999998</c:v>
                </c:pt>
                <c:pt idx="176">
                  <c:v>0.26683000000000001</c:v>
                </c:pt>
                <c:pt idx="177">
                  <c:v>0.26806999999999997</c:v>
                </c:pt>
                <c:pt idx="178">
                  <c:v>0.26930999999999999</c:v>
                </c:pt>
                <c:pt idx="179">
                  <c:v>0.27055000000000001</c:v>
                </c:pt>
                <c:pt idx="180">
                  <c:v>0.27178000000000002</c:v>
                </c:pt>
                <c:pt idx="181">
                  <c:v>0.27300999999999997</c:v>
                </c:pt>
                <c:pt idx="182">
                  <c:v>0.27422999999999997</c:v>
                </c:pt>
                <c:pt idx="183">
                  <c:v>0.27545999999999998</c:v>
                </c:pt>
                <c:pt idx="184">
                  <c:v>0.27667000000000003</c:v>
                </c:pt>
                <c:pt idx="185">
                  <c:v>0.27789000000000003</c:v>
                </c:pt>
                <c:pt idx="186">
                  <c:v>0.27910000000000001</c:v>
                </c:pt>
                <c:pt idx="187">
                  <c:v>0.28031</c:v>
                </c:pt>
                <c:pt idx="188">
                  <c:v>0.28151999999999999</c:v>
                </c:pt>
                <c:pt idx="189">
                  <c:v>0.28272000000000003</c:v>
                </c:pt>
                <c:pt idx="190">
                  <c:v>0.28392000000000001</c:v>
                </c:pt>
                <c:pt idx="191">
                  <c:v>0.28510999999999997</c:v>
                </c:pt>
                <c:pt idx="192">
                  <c:v>0.2863</c:v>
                </c:pt>
                <c:pt idx="193">
                  <c:v>0.28749000000000002</c:v>
                </c:pt>
                <c:pt idx="194">
                  <c:v>0.28866999999999998</c:v>
                </c:pt>
                <c:pt idx="195">
                  <c:v>0.28986000000000001</c:v>
                </c:pt>
                <c:pt idx="196">
                  <c:v>0.29103000000000001</c:v>
                </c:pt>
                <c:pt idx="197">
                  <c:v>0.29221000000000003</c:v>
                </c:pt>
                <c:pt idx="198">
                  <c:v>0.29337999999999997</c:v>
                </c:pt>
                <c:pt idx="199">
                  <c:v>0.29454000000000002</c:v>
                </c:pt>
                <c:pt idx="200">
                  <c:v>0.29570999999999997</c:v>
                </c:pt>
              </c:numCache>
            </c:numRef>
          </c:xVal>
          <c:yVal>
            <c:numRef>
              <c:f>Sheet1!$B$2:$B$202</c:f>
              <c:numCache>
                <c:formatCode>General</c:formatCode>
                <c:ptCount val="2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numCache>
            </c:numRef>
          </c:yVal>
          <c:smooth val="1"/>
          <c:extLst>
            <c:ext xmlns:c16="http://schemas.microsoft.com/office/drawing/2014/chart" uri="{C3380CC4-5D6E-409C-BE32-E72D297353CC}">
              <c16:uniqueId val="{00000000-E874-4E1C-8E7A-5BDD19DACABE}"/>
            </c:ext>
          </c:extLst>
        </c:ser>
        <c:dLbls>
          <c:showLegendKey val="0"/>
          <c:showVal val="0"/>
          <c:showCatName val="0"/>
          <c:showSerName val="0"/>
          <c:showPercent val="0"/>
          <c:showBubbleSize val="0"/>
        </c:dLbls>
        <c:axId val="2078477816"/>
        <c:axId val="2078481048"/>
      </c:scatterChart>
      <c:valAx>
        <c:axId val="2078477816"/>
        <c:scaling>
          <c:orientation val="minMax"/>
          <c:max val="0.5"/>
          <c:min val="-0.5"/>
        </c:scaling>
        <c:delete val="1"/>
        <c:axPos val="b"/>
        <c:majorGridlines>
          <c:spPr>
            <a:ln>
              <a:solidFill>
                <a:schemeClr val="tx1">
                  <a:lumMod val="50000"/>
                </a:schemeClr>
              </a:solidFill>
            </a:ln>
          </c:spPr>
        </c:majorGridlines>
        <c:numFmt formatCode="General" sourceLinked="1"/>
        <c:majorTickMark val="out"/>
        <c:minorTickMark val="none"/>
        <c:tickLblPos val="nextTo"/>
        <c:crossAx val="2078481048"/>
        <c:crossesAt val="0"/>
        <c:crossBetween val="midCat"/>
        <c:majorUnit val="0.25"/>
        <c:minorUnit val="0.1"/>
      </c:valAx>
      <c:valAx>
        <c:axId val="2078481048"/>
        <c:scaling>
          <c:orientation val="minMax"/>
          <c:max val="7"/>
          <c:min val="0"/>
        </c:scaling>
        <c:delete val="1"/>
        <c:axPos val="l"/>
        <c:majorGridlines>
          <c:spPr>
            <a:ln>
              <a:solidFill>
                <a:schemeClr val="tx1">
                  <a:lumMod val="50000"/>
                </a:schemeClr>
              </a:solidFill>
            </a:ln>
          </c:spPr>
        </c:majorGridlines>
        <c:numFmt formatCode="General" sourceLinked="1"/>
        <c:majorTickMark val="out"/>
        <c:minorTickMark val="none"/>
        <c:tickLblPos val="nextTo"/>
        <c:crossAx val="2078477816"/>
        <c:crossesAt val="-1"/>
        <c:crossBetween val="midCat"/>
        <c:majorUnit val="1"/>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Sheet1!$A$2:$A$402</c:f>
              <c:numCache>
                <c:formatCode>General</c:formatCode>
                <c:ptCount val="40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pt idx="61">
                  <c:v>0.10267</c:v>
                </c:pt>
                <c:pt idx="62">
                  <c:v>0.10427</c:v>
                </c:pt>
                <c:pt idx="63">
                  <c:v>0.10587000000000001</c:v>
                </c:pt>
                <c:pt idx="64">
                  <c:v>0.10746</c:v>
                </c:pt>
                <c:pt idx="65">
                  <c:v>0.10904999999999999</c:v>
                </c:pt>
                <c:pt idx="66">
                  <c:v>0.11064</c:v>
                </c:pt>
                <c:pt idx="67">
                  <c:v>0.11222</c:v>
                </c:pt>
                <c:pt idx="68">
                  <c:v>0.1138</c:v>
                </c:pt>
                <c:pt idx="69">
                  <c:v>0.11538</c:v>
                </c:pt>
                <c:pt idx="70">
                  <c:v>0.11695</c:v>
                </c:pt>
                <c:pt idx="71">
                  <c:v>0.11853</c:v>
                </c:pt>
                <c:pt idx="72">
                  <c:v>0.1201</c:v>
                </c:pt>
                <c:pt idx="73">
                  <c:v>0.12166</c:v>
                </c:pt>
                <c:pt idx="74">
                  <c:v>0.12323000000000001</c:v>
                </c:pt>
                <c:pt idx="75">
                  <c:v>0.12479</c:v>
                </c:pt>
                <c:pt idx="76">
                  <c:v>0.12634999999999999</c:v>
                </c:pt>
                <c:pt idx="77">
                  <c:v>0.12790000000000001</c:v>
                </c:pt>
                <c:pt idx="78">
                  <c:v>0.12945000000000001</c:v>
                </c:pt>
                <c:pt idx="79">
                  <c:v>0.13100000000000001</c:v>
                </c:pt>
                <c:pt idx="80">
                  <c:v>0.13255</c:v>
                </c:pt>
                <c:pt idx="81">
                  <c:v>0.13408999999999999</c:v>
                </c:pt>
                <c:pt idx="82">
                  <c:v>0.13563</c:v>
                </c:pt>
                <c:pt idx="83">
                  <c:v>0.13716999999999999</c:v>
                </c:pt>
                <c:pt idx="84">
                  <c:v>0.13871</c:v>
                </c:pt>
                <c:pt idx="85">
                  <c:v>0.14024</c:v>
                </c:pt>
                <c:pt idx="86">
                  <c:v>0.14177000000000001</c:v>
                </c:pt>
                <c:pt idx="87">
                  <c:v>0.14329</c:v>
                </c:pt>
                <c:pt idx="88">
                  <c:v>0.14482</c:v>
                </c:pt>
                <c:pt idx="89">
                  <c:v>0.14634</c:v>
                </c:pt>
                <c:pt idx="90">
                  <c:v>0.14785000000000001</c:v>
                </c:pt>
                <c:pt idx="91">
                  <c:v>0.14937</c:v>
                </c:pt>
                <c:pt idx="92">
                  <c:v>0.15087999999999999</c:v>
                </c:pt>
                <c:pt idx="93">
                  <c:v>0.15239</c:v>
                </c:pt>
                <c:pt idx="94">
                  <c:v>0.15389</c:v>
                </c:pt>
                <c:pt idx="95">
                  <c:v>0.15540000000000001</c:v>
                </c:pt>
                <c:pt idx="96">
                  <c:v>0.15690000000000001</c:v>
                </c:pt>
                <c:pt idx="97">
                  <c:v>0.15839</c:v>
                </c:pt>
                <c:pt idx="98">
                  <c:v>0.15989</c:v>
                </c:pt>
                <c:pt idx="99">
                  <c:v>0.16138</c:v>
                </c:pt>
                <c:pt idx="100">
                  <c:v>0.16286999999999999</c:v>
                </c:pt>
                <c:pt idx="101">
                  <c:v>0.16435</c:v>
                </c:pt>
                <c:pt idx="102">
                  <c:v>0.16583000000000001</c:v>
                </c:pt>
                <c:pt idx="103">
                  <c:v>0.16730999999999999</c:v>
                </c:pt>
                <c:pt idx="104">
                  <c:v>0.16879</c:v>
                </c:pt>
                <c:pt idx="105">
                  <c:v>0.17025999999999999</c:v>
                </c:pt>
                <c:pt idx="106">
                  <c:v>0.17172999999999999</c:v>
                </c:pt>
                <c:pt idx="107">
                  <c:v>0.17319999999999999</c:v>
                </c:pt>
                <c:pt idx="108">
                  <c:v>0.17466000000000001</c:v>
                </c:pt>
                <c:pt idx="109">
                  <c:v>0.17612</c:v>
                </c:pt>
                <c:pt idx="110">
                  <c:v>0.17757999999999999</c:v>
                </c:pt>
                <c:pt idx="111">
                  <c:v>0.17902999999999999</c:v>
                </c:pt>
                <c:pt idx="112">
                  <c:v>0.18048</c:v>
                </c:pt>
                <c:pt idx="113">
                  <c:v>0.18193000000000001</c:v>
                </c:pt>
                <c:pt idx="114">
                  <c:v>0.18337999999999999</c:v>
                </c:pt>
                <c:pt idx="115">
                  <c:v>0.18482000000000001</c:v>
                </c:pt>
                <c:pt idx="116">
                  <c:v>0.18626000000000001</c:v>
                </c:pt>
                <c:pt idx="117">
                  <c:v>0.18770000000000001</c:v>
                </c:pt>
                <c:pt idx="118">
                  <c:v>0.18912999999999999</c:v>
                </c:pt>
                <c:pt idx="119">
                  <c:v>0.19056000000000001</c:v>
                </c:pt>
                <c:pt idx="120">
                  <c:v>0.19198999999999999</c:v>
                </c:pt>
                <c:pt idx="121">
                  <c:v>0.19341</c:v>
                </c:pt>
                <c:pt idx="122">
                  <c:v>0.19483</c:v>
                </c:pt>
                <c:pt idx="123">
                  <c:v>0.19625000000000001</c:v>
                </c:pt>
                <c:pt idx="124">
                  <c:v>0.19766</c:v>
                </c:pt>
                <c:pt idx="125">
                  <c:v>0.19907</c:v>
                </c:pt>
                <c:pt idx="126">
                  <c:v>0.20047999999999999</c:v>
                </c:pt>
                <c:pt idx="127">
                  <c:v>0.20188999999999999</c:v>
                </c:pt>
                <c:pt idx="128">
                  <c:v>0.20329</c:v>
                </c:pt>
                <c:pt idx="129">
                  <c:v>0.20469000000000001</c:v>
                </c:pt>
                <c:pt idx="130">
                  <c:v>0.20609</c:v>
                </c:pt>
                <c:pt idx="131">
                  <c:v>0.20748</c:v>
                </c:pt>
                <c:pt idx="132">
                  <c:v>0.20887</c:v>
                </c:pt>
                <c:pt idx="133">
                  <c:v>0.21024999999999999</c:v>
                </c:pt>
                <c:pt idx="134">
                  <c:v>0.21163999999999999</c:v>
                </c:pt>
                <c:pt idx="135">
                  <c:v>0.21301999999999999</c:v>
                </c:pt>
                <c:pt idx="136">
                  <c:v>0.21440000000000001</c:v>
                </c:pt>
                <c:pt idx="137">
                  <c:v>0.21576999999999999</c:v>
                </c:pt>
                <c:pt idx="138">
                  <c:v>0.21714</c:v>
                </c:pt>
                <c:pt idx="139">
                  <c:v>0.21851000000000001</c:v>
                </c:pt>
                <c:pt idx="140">
                  <c:v>0.21987000000000001</c:v>
                </c:pt>
                <c:pt idx="141">
                  <c:v>0.22123000000000001</c:v>
                </c:pt>
                <c:pt idx="142">
                  <c:v>0.22259000000000001</c:v>
                </c:pt>
                <c:pt idx="143">
                  <c:v>0.22395000000000001</c:v>
                </c:pt>
                <c:pt idx="144">
                  <c:v>0.2253</c:v>
                </c:pt>
                <c:pt idx="145">
                  <c:v>0.22664999999999999</c:v>
                </c:pt>
                <c:pt idx="146">
                  <c:v>0.22799</c:v>
                </c:pt>
                <c:pt idx="147">
                  <c:v>0.22933000000000001</c:v>
                </c:pt>
                <c:pt idx="148">
                  <c:v>0.23066999999999999</c:v>
                </c:pt>
                <c:pt idx="149">
                  <c:v>0.23200999999999999</c:v>
                </c:pt>
                <c:pt idx="150">
                  <c:v>0.23333999999999999</c:v>
                </c:pt>
                <c:pt idx="151">
                  <c:v>0.23466999999999999</c:v>
                </c:pt>
                <c:pt idx="152">
                  <c:v>0.23599000000000001</c:v>
                </c:pt>
                <c:pt idx="153">
                  <c:v>0.23732</c:v>
                </c:pt>
                <c:pt idx="154">
                  <c:v>0.23863999999999999</c:v>
                </c:pt>
                <c:pt idx="155">
                  <c:v>0.23995</c:v>
                </c:pt>
                <c:pt idx="156">
                  <c:v>0.24127000000000001</c:v>
                </c:pt>
                <c:pt idx="157">
                  <c:v>0.24257999999999999</c:v>
                </c:pt>
                <c:pt idx="158">
                  <c:v>0.24388000000000001</c:v>
                </c:pt>
                <c:pt idx="159">
                  <c:v>0.24518000000000001</c:v>
                </c:pt>
                <c:pt idx="160">
                  <c:v>0.24648</c:v>
                </c:pt>
                <c:pt idx="161">
                  <c:v>0.24778</c:v>
                </c:pt>
                <c:pt idx="162">
                  <c:v>0.24907000000000001</c:v>
                </c:pt>
                <c:pt idx="163">
                  <c:v>0.25036000000000003</c:v>
                </c:pt>
                <c:pt idx="164">
                  <c:v>0.25164999999999998</c:v>
                </c:pt>
                <c:pt idx="165">
                  <c:v>0.25292999999999999</c:v>
                </c:pt>
                <c:pt idx="166">
                  <c:v>0.25420999999999999</c:v>
                </c:pt>
                <c:pt idx="167">
                  <c:v>0.25548999999999999</c:v>
                </c:pt>
                <c:pt idx="168">
                  <c:v>0.25675999999999999</c:v>
                </c:pt>
                <c:pt idx="169">
                  <c:v>0.25802999999999998</c:v>
                </c:pt>
                <c:pt idx="170">
                  <c:v>0.25929999999999997</c:v>
                </c:pt>
                <c:pt idx="171">
                  <c:v>0.26056000000000001</c:v>
                </c:pt>
                <c:pt idx="172">
                  <c:v>0.26182</c:v>
                </c:pt>
                <c:pt idx="173">
                  <c:v>0.26307999999999998</c:v>
                </c:pt>
                <c:pt idx="174">
                  <c:v>0.26433000000000001</c:v>
                </c:pt>
                <c:pt idx="175">
                  <c:v>0.26557999999999998</c:v>
                </c:pt>
                <c:pt idx="176">
                  <c:v>0.26683000000000001</c:v>
                </c:pt>
                <c:pt idx="177">
                  <c:v>0.26806999999999997</c:v>
                </c:pt>
                <c:pt idx="178">
                  <c:v>0.26930999999999999</c:v>
                </c:pt>
                <c:pt idx="179">
                  <c:v>0.27055000000000001</c:v>
                </c:pt>
                <c:pt idx="180">
                  <c:v>0.27178000000000002</c:v>
                </c:pt>
                <c:pt idx="181">
                  <c:v>0.27300999999999997</c:v>
                </c:pt>
                <c:pt idx="182">
                  <c:v>0.27422999999999997</c:v>
                </c:pt>
                <c:pt idx="183">
                  <c:v>0.27545999999999998</c:v>
                </c:pt>
                <c:pt idx="184">
                  <c:v>0.27667000000000003</c:v>
                </c:pt>
                <c:pt idx="185">
                  <c:v>0.27789000000000003</c:v>
                </c:pt>
                <c:pt idx="186">
                  <c:v>0.27910000000000001</c:v>
                </c:pt>
                <c:pt idx="187">
                  <c:v>0.28031</c:v>
                </c:pt>
                <c:pt idx="188">
                  <c:v>0.28151999999999999</c:v>
                </c:pt>
                <c:pt idx="189">
                  <c:v>0.28272000000000003</c:v>
                </c:pt>
                <c:pt idx="190">
                  <c:v>0.28392000000000001</c:v>
                </c:pt>
                <c:pt idx="191">
                  <c:v>0.28510999999999997</c:v>
                </c:pt>
                <c:pt idx="192">
                  <c:v>0.2863</c:v>
                </c:pt>
                <c:pt idx="193">
                  <c:v>0.28749000000000002</c:v>
                </c:pt>
                <c:pt idx="194">
                  <c:v>0.28866999999999998</c:v>
                </c:pt>
                <c:pt idx="195">
                  <c:v>0.28986000000000001</c:v>
                </c:pt>
                <c:pt idx="196">
                  <c:v>0.29103000000000001</c:v>
                </c:pt>
                <c:pt idx="197">
                  <c:v>0.29221000000000003</c:v>
                </c:pt>
                <c:pt idx="198">
                  <c:v>0.29337999999999997</c:v>
                </c:pt>
                <c:pt idx="199">
                  <c:v>0.29454000000000002</c:v>
                </c:pt>
                <c:pt idx="200">
                  <c:v>0.29570999999999997</c:v>
                </c:pt>
                <c:pt idx="201">
                  <c:v>0.29687000000000002</c:v>
                </c:pt>
                <c:pt idx="202">
                  <c:v>0.29802000000000001</c:v>
                </c:pt>
                <c:pt idx="203">
                  <c:v>0.29918</c:v>
                </c:pt>
                <c:pt idx="204">
                  <c:v>0.30032999999999999</c:v>
                </c:pt>
                <c:pt idx="205">
                  <c:v>0.30147000000000002</c:v>
                </c:pt>
                <c:pt idx="206">
                  <c:v>0.30260999999999999</c:v>
                </c:pt>
                <c:pt idx="207">
                  <c:v>0.30375000000000002</c:v>
                </c:pt>
                <c:pt idx="208">
                  <c:v>0.30488999999999999</c:v>
                </c:pt>
                <c:pt idx="209">
                  <c:v>0.30602000000000001</c:v>
                </c:pt>
                <c:pt idx="210">
                  <c:v>0.30714000000000002</c:v>
                </c:pt>
                <c:pt idx="211">
                  <c:v>0.30826999999999999</c:v>
                </c:pt>
                <c:pt idx="212">
                  <c:v>0.30939</c:v>
                </c:pt>
                <c:pt idx="213">
                  <c:v>0.31051000000000001</c:v>
                </c:pt>
                <c:pt idx="214">
                  <c:v>0.31162000000000001</c:v>
                </c:pt>
                <c:pt idx="215">
                  <c:v>0.31273000000000001</c:v>
                </c:pt>
                <c:pt idx="216">
                  <c:v>0.31383</c:v>
                </c:pt>
                <c:pt idx="217">
                  <c:v>0.31494</c:v>
                </c:pt>
                <c:pt idx="218">
                  <c:v>0.31603999999999999</c:v>
                </c:pt>
                <c:pt idx="219">
                  <c:v>0.31713000000000002</c:v>
                </c:pt>
                <c:pt idx="220">
                  <c:v>0.31822</c:v>
                </c:pt>
                <c:pt idx="221">
                  <c:v>0.31930999999999998</c:v>
                </c:pt>
                <c:pt idx="222">
                  <c:v>0.32039000000000001</c:v>
                </c:pt>
                <c:pt idx="223">
                  <c:v>0.32146999999999998</c:v>
                </c:pt>
                <c:pt idx="224">
                  <c:v>0.32255</c:v>
                </c:pt>
                <c:pt idx="225">
                  <c:v>0.32362000000000002</c:v>
                </c:pt>
                <c:pt idx="226">
                  <c:v>0.32468999999999998</c:v>
                </c:pt>
                <c:pt idx="227">
                  <c:v>0.32575999999999999</c:v>
                </c:pt>
                <c:pt idx="228">
                  <c:v>0.32682</c:v>
                </c:pt>
                <c:pt idx="229">
                  <c:v>0.32788</c:v>
                </c:pt>
                <c:pt idx="230">
                  <c:v>0.32893</c:v>
                </c:pt>
                <c:pt idx="231">
                  <c:v>0.32998</c:v>
                </c:pt>
                <c:pt idx="232">
                  <c:v>0.33102999999999999</c:v>
                </c:pt>
                <c:pt idx="233">
                  <c:v>0.33206999999999998</c:v>
                </c:pt>
                <c:pt idx="234">
                  <c:v>0.33311000000000002</c:v>
                </c:pt>
                <c:pt idx="235">
                  <c:v>0.33415</c:v>
                </c:pt>
                <c:pt idx="236">
                  <c:v>0.33517999999999998</c:v>
                </c:pt>
                <c:pt idx="237">
                  <c:v>0.33621000000000001</c:v>
                </c:pt>
                <c:pt idx="238">
                  <c:v>0.33722999999999997</c:v>
                </c:pt>
                <c:pt idx="239">
                  <c:v>0.33825</c:v>
                </c:pt>
                <c:pt idx="240">
                  <c:v>0.33927000000000002</c:v>
                </c:pt>
                <c:pt idx="241">
                  <c:v>0.34028000000000003</c:v>
                </c:pt>
                <c:pt idx="242">
                  <c:v>0.34128999999999998</c:v>
                </c:pt>
                <c:pt idx="243">
                  <c:v>0.34228999999999998</c:v>
                </c:pt>
                <c:pt idx="244">
                  <c:v>0.34328999999999998</c:v>
                </c:pt>
                <c:pt idx="245">
                  <c:v>0.34428999999999998</c:v>
                </c:pt>
                <c:pt idx="246">
                  <c:v>0.34527999999999998</c:v>
                </c:pt>
                <c:pt idx="247">
                  <c:v>0.34627000000000002</c:v>
                </c:pt>
                <c:pt idx="248">
                  <c:v>0.34726000000000001</c:v>
                </c:pt>
                <c:pt idx="249">
                  <c:v>0.34823999999999999</c:v>
                </c:pt>
                <c:pt idx="250">
                  <c:v>0.34921999999999997</c:v>
                </c:pt>
                <c:pt idx="251">
                  <c:v>0.35019</c:v>
                </c:pt>
                <c:pt idx="252">
                  <c:v>0.35116000000000003</c:v>
                </c:pt>
                <c:pt idx="253">
                  <c:v>0.35213</c:v>
                </c:pt>
                <c:pt idx="254">
                  <c:v>0.35309000000000001</c:v>
                </c:pt>
                <c:pt idx="255">
                  <c:v>0.35404999999999998</c:v>
                </c:pt>
                <c:pt idx="256">
                  <c:v>0.35499999999999998</c:v>
                </c:pt>
                <c:pt idx="257">
                  <c:v>0.35594999999999999</c:v>
                </c:pt>
                <c:pt idx="258">
                  <c:v>0.3569</c:v>
                </c:pt>
                <c:pt idx="259">
                  <c:v>0.35783999999999999</c:v>
                </c:pt>
                <c:pt idx="260">
                  <c:v>0.35877999999999999</c:v>
                </c:pt>
                <c:pt idx="261">
                  <c:v>0.35970999999999997</c:v>
                </c:pt>
                <c:pt idx="262">
                  <c:v>0.36065000000000003</c:v>
                </c:pt>
                <c:pt idx="263">
                  <c:v>0.36157</c:v>
                </c:pt>
                <c:pt idx="264">
                  <c:v>0.36248999999999998</c:v>
                </c:pt>
                <c:pt idx="265">
                  <c:v>0.36341000000000001</c:v>
                </c:pt>
                <c:pt idx="266">
                  <c:v>0.36432999999999999</c:v>
                </c:pt>
                <c:pt idx="267">
                  <c:v>0.36524000000000001</c:v>
                </c:pt>
                <c:pt idx="268">
                  <c:v>0.36614000000000002</c:v>
                </c:pt>
                <c:pt idx="269">
                  <c:v>0.36704999999999999</c:v>
                </c:pt>
                <c:pt idx="270">
                  <c:v>0.36793999999999999</c:v>
                </c:pt>
                <c:pt idx="271">
                  <c:v>0.36884</c:v>
                </c:pt>
                <c:pt idx="272">
                  <c:v>0.36973</c:v>
                </c:pt>
                <c:pt idx="273">
                  <c:v>0.37060999999999999</c:v>
                </c:pt>
                <c:pt idx="274">
                  <c:v>0.3715</c:v>
                </c:pt>
                <c:pt idx="275">
                  <c:v>0.37236999999999998</c:v>
                </c:pt>
                <c:pt idx="276">
                  <c:v>0.37325000000000003</c:v>
                </c:pt>
                <c:pt idx="277">
                  <c:v>0.37412000000000001</c:v>
                </c:pt>
                <c:pt idx="278">
                  <c:v>0.37497999999999998</c:v>
                </c:pt>
                <c:pt idx="279">
                  <c:v>0.37584000000000001</c:v>
                </c:pt>
                <c:pt idx="280">
                  <c:v>0.37669999999999998</c:v>
                </c:pt>
                <c:pt idx="281">
                  <c:v>0.37755</c:v>
                </c:pt>
                <c:pt idx="282">
                  <c:v>0.37840000000000001</c:v>
                </c:pt>
                <c:pt idx="283">
                  <c:v>0.37924999999999998</c:v>
                </c:pt>
                <c:pt idx="284">
                  <c:v>0.38008999999999998</c:v>
                </c:pt>
                <c:pt idx="285">
                  <c:v>0.38091999999999998</c:v>
                </c:pt>
                <c:pt idx="286">
                  <c:v>0.38174999999999998</c:v>
                </c:pt>
                <c:pt idx="287">
                  <c:v>0.38257999999999998</c:v>
                </c:pt>
                <c:pt idx="288">
                  <c:v>0.38340999999999997</c:v>
                </c:pt>
                <c:pt idx="289">
                  <c:v>0.38422000000000001</c:v>
                </c:pt>
                <c:pt idx="290">
                  <c:v>0.38503999999999999</c:v>
                </c:pt>
                <c:pt idx="291">
                  <c:v>0.38585000000000003</c:v>
                </c:pt>
                <c:pt idx="292">
                  <c:v>0.38666</c:v>
                </c:pt>
                <c:pt idx="293">
                  <c:v>0.38746000000000003</c:v>
                </c:pt>
                <c:pt idx="294">
                  <c:v>0.38825999999999999</c:v>
                </c:pt>
                <c:pt idx="295">
                  <c:v>0.38905000000000001</c:v>
                </c:pt>
                <c:pt idx="296">
                  <c:v>0.38984000000000002</c:v>
                </c:pt>
                <c:pt idx="297">
                  <c:v>0.39062000000000002</c:v>
                </c:pt>
                <c:pt idx="298">
                  <c:v>0.39140999999999998</c:v>
                </c:pt>
                <c:pt idx="299">
                  <c:v>0.39217999999999997</c:v>
                </c:pt>
                <c:pt idx="300">
                  <c:v>0.39295000000000002</c:v>
                </c:pt>
                <c:pt idx="301">
                  <c:v>0.39372000000000001</c:v>
                </c:pt>
                <c:pt idx="302">
                  <c:v>0.39448</c:v>
                </c:pt>
                <c:pt idx="303">
                  <c:v>0.39523999999999998</c:v>
                </c:pt>
                <c:pt idx="304">
                  <c:v>0.39600000000000002</c:v>
                </c:pt>
                <c:pt idx="305">
                  <c:v>0.39674999999999999</c:v>
                </c:pt>
                <c:pt idx="306">
                  <c:v>0.39749000000000001</c:v>
                </c:pt>
                <c:pt idx="307">
                  <c:v>0.39822999999999997</c:v>
                </c:pt>
                <c:pt idx="308">
                  <c:v>0.39896999999999999</c:v>
                </c:pt>
                <c:pt idx="309">
                  <c:v>0.3997</c:v>
                </c:pt>
                <c:pt idx="310">
                  <c:v>0.40043000000000001</c:v>
                </c:pt>
                <c:pt idx="311">
                  <c:v>0.40116000000000002</c:v>
                </c:pt>
                <c:pt idx="312">
                  <c:v>0.40187</c:v>
                </c:pt>
                <c:pt idx="313">
                  <c:v>0.40259</c:v>
                </c:pt>
                <c:pt idx="314">
                  <c:v>0.40329999999999999</c:v>
                </c:pt>
                <c:pt idx="315">
                  <c:v>0.40400000000000003</c:v>
                </c:pt>
                <c:pt idx="316">
                  <c:v>0.40471000000000001</c:v>
                </c:pt>
                <c:pt idx="317">
                  <c:v>0.40539999999999998</c:v>
                </c:pt>
                <c:pt idx="318">
                  <c:v>0.40609000000000001</c:v>
                </c:pt>
                <c:pt idx="319">
                  <c:v>0.40677999999999997</c:v>
                </c:pt>
                <c:pt idx="320">
                  <c:v>0.40745999999999999</c:v>
                </c:pt>
                <c:pt idx="321">
                  <c:v>0.40814</c:v>
                </c:pt>
                <c:pt idx="322">
                  <c:v>0.40882000000000002</c:v>
                </c:pt>
                <c:pt idx="323">
                  <c:v>0.40948000000000001</c:v>
                </c:pt>
                <c:pt idx="324">
                  <c:v>0.41015000000000001</c:v>
                </c:pt>
                <c:pt idx="325">
                  <c:v>0.41081000000000001</c:v>
                </c:pt>
                <c:pt idx="326">
                  <c:v>0.41145999999999999</c:v>
                </c:pt>
                <c:pt idx="327">
                  <c:v>0.41210999999999998</c:v>
                </c:pt>
                <c:pt idx="328">
                  <c:v>0.41276000000000002</c:v>
                </c:pt>
                <c:pt idx="329">
                  <c:v>0.41339999999999999</c:v>
                </c:pt>
                <c:pt idx="330">
                  <c:v>0.41404000000000002</c:v>
                </c:pt>
                <c:pt idx="331">
                  <c:v>0.41466999999999998</c:v>
                </c:pt>
                <c:pt idx="332">
                  <c:v>0.4153</c:v>
                </c:pt>
                <c:pt idx="333">
                  <c:v>0.41592000000000001</c:v>
                </c:pt>
                <c:pt idx="334">
                  <c:v>0.41654000000000002</c:v>
                </c:pt>
                <c:pt idx="335">
                  <c:v>0.41715000000000002</c:v>
                </c:pt>
                <c:pt idx="336">
                  <c:v>0.41776000000000002</c:v>
                </c:pt>
                <c:pt idx="337">
                  <c:v>0.41836000000000001</c:v>
                </c:pt>
                <c:pt idx="338">
                  <c:v>0.41896</c:v>
                </c:pt>
                <c:pt idx="339">
                  <c:v>0.41954999999999998</c:v>
                </c:pt>
                <c:pt idx="340">
                  <c:v>0.42014000000000001</c:v>
                </c:pt>
                <c:pt idx="341">
                  <c:v>0.42072999999999999</c:v>
                </c:pt>
                <c:pt idx="342">
                  <c:v>0.42131000000000002</c:v>
                </c:pt>
                <c:pt idx="343">
                  <c:v>0.42187999999999998</c:v>
                </c:pt>
                <c:pt idx="344">
                  <c:v>0.42244999999999999</c:v>
                </c:pt>
                <c:pt idx="345">
                  <c:v>0.42301</c:v>
                </c:pt>
                <c:pt idx="346">
                  <c:v>0.42357</c:v>
                </c:pt>
                <c:pt idx="347">
                  <c:v>0.42413000000000001</c:v>
                </c:pt>
                <c:pt idx="348">
                  <c:v>0.42468</c:v>
                </c:pt>
                <c:pt idx="349">
                  <c:v>0.42521999999999999</c:v>
                </c:pt>
                <c:pt idx="350">
                  <c:v>0.42576999999999998</c:v>
                </c:pt>
                <c:pt idx="351">
                  <c:v>0.42630000000000001</c:v>
                </c:pt>
                <c:pt idx="352">
                  <c:v>0.42682999999999999</c:v>
                </c:pt>
                <c:pt idx="353">
                  <c:v>0.42736000000000002</c:v>
                </c:pt>
                <c:pt idx="354">
                  <c:v>0.42787999999999998</c:v>
                </c:pt>
                <c:pt idx="355">
                  <c:v>0.42838999999999999</c:v>
                </c:pt>
                <c:pt idx="356">
                  <c:v>0.4289</c:v>
                </c:pt>
                <c:pt idx="357">
                  <c:v>0.42941000000000001</c:v>
                </c:pt>
                <c:pt idx="358">
                  <c:v>0.42991000000000001</c:v>
                </c:pt>
                <c:pt idx="359">
                  <c:v>0.4304</c:v>
                </c:pt>
                <c:pt idx="360">
                  <c:v>0.43089</c:v>
                </c:pt>
                <c:pt idx="361">
                  <c:v>0.43137999999999999</c:v>
                </c:pt>
                <c:pt idx="362">
                  <c:v>0.43186000000000002</c:v>
                </c:pt>
                <c:pt idx="363">
                  <c:v>0.43232999999999999</c:v>
                </c:pt>
                <c:pt idx="364">
                  <c:v>0.43280000000000002</c:v>
                </c:pt>
                <c:pt idx="365">
                  <c:v>0.43326999999999999</c:v>
                </c:pt>
                <c:pt idx="366">
                  <c:v>0.43373</c:v>
                </c:pt>
                <c:pt idx="367">
                  <c:v>0.43418000000000001</c:v>
                </c:pt>
                <c:pt idx="368">
                  <c:v>0.43463000000000002</c:v>
                </c:pt>
                <c:pt idx="369">
                  <c:v>0.43507000000000001</c:v>
                </c:pt>
                <c:pt idx="370">
                  <c:v>0.43551000000000001</c:v>
                </c:pt>
                <c:pt idx="371">
                  <c:v>0.43595</c:v>
                </c:pt>
                <c:pt idx="372">
                  <c:v>0.43636999999999998</c:v>
                </c:pt>
                <c:pt idx="373">
                  <c:v>0.43680000000000002</c:v>
                </c:pt>
                <c:pt idx="374">
                  <c:v>0.43722</c:v>
                </c:pt>
                <c:pt idx="375">
                  <c:v>0.43763000000000002</c:v>
                </c:pt>
                <c:pt idx="376">
                  <c:v>0.43802999999999997</c:v>
                </c:pt>
                <c:pt idx="377">
                  <c:v>0.43844</c:v>
                </c:pt>
                <c:pt idx="378">
                  <c:v>0.43883</c:v>
                </c:pt>
                <c:pt idx="379">
                  <c:v>0.43922</c:v>
                </c:pt>
                <c:pt idx="380">
                  <c:v>0.43961</c:v>
                </c:pt>
                <c:pt idx="381">
                  <c:v>0.43998999999999999</c:v>
                </c:pt>
                <c:pt idx="382">
                  <c:v>0.44035999999999997</c:v>
                </c:pt>
                <c:pt idx="383">
                  <c:v>0.44073000000000001</c:v>
                </c:pt>
                <c:pt idx="384">
                  <c:v>0.44109999999999999</c:v>
                </c:pt>
                <c:pt idx="385">
                  <c:v>0.44146000000000002</c:v>
                </c:pt>
                <c:pt idx="386">
                  <c:v>0.44180999999999998</c:v>
                </c:pt>
                <c:pt idx="387">
                  <c:v>0.44216</c:v>
                </c:pt>
                <c:pt idx="388">
                  <c:v>0.4425</c:v>
                </c:pt>
                <c:pt idx="389">
                  <c:v>0.44284000000000001</c:v>
                </c:pt>
                <c:pt idx="390">
                  <c:v>0.44317000000000001</c:v>
                </c:pt>
                <c:pt idx="391">
                  <c:v>0.44349</c:v>
                </c:pt>
                <c:pt idx="392">
                  <c:v>0.44380999999999998</c:v>
                </c:pt>
                <c:pt idx="393">
                  <c:v>0.44413000000000002</c:v>
                </c:pt>
                <c:pt idx="394">
                  <c:v>0.44444</c:v>
                </c:pt>
                <c:pt idx="395">
                  <c:v>0.44474000000000002</c:v>
                </c:pt>
                <c:pt idx="396">
                  <c:v>0.44503999999999999</c:v>
                </c:pt>
                <c:pt idx="397">
                  <c:v>0.44533</c:v>
                </c:pt>
                <c:pt idx="398">
                  <c:v>0.44561000000000001</c:v>
                </c:pt>
                <c:pt idx="399">
                  <c:v>0.44589000000000001</c:v>
                </c:pt>
                <c:pt idx="400">
                  <c:v>0.44617000000000001</c:v>
                </c:pt>
              </c:numCache>
            </c:numRef>
          </c:xVal>
          <c:yVal>
            <c:numRef>
              <c:f>Sheet1!$B$2:$B$402</c:f>
              <c:numCache>
                <c:formatCode>General</c:formatCode>
                <c:ptCount val="4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2.3199999999999981</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numCache>
            </c:numRef>
          </c:yVal>
          <c:smooth val="1"/>
          <c:extLst>
            <c:ext xmlns:c16="http://schemas.microsoft.com/office/drawing/2014/chart" uri="{C3380CC4-5D6E-409C-BE32-E72D297353CC}">
              <c16:uniqueId val="{00000000-9E4C-47B9-91D0-68F77620C038}"/>
            </c:ext>
          </c:extLst>
        </c:ser>
        <c:dLbls>
          <c:showLegendKey val="0"/>
          <c:showVal val="0"/>
          <c:showCatName val="0"/>
          <c:showSerName val="0"/>
          <c:showPercent val="0"/>
          <c:showBubbleSize val="0"/>
        </c:dLbls>
        <c:axId val="2077641528"/>
        <c:axId val="2077645032"/>
      </c:scatterChart>
      <c:valAx>
        <c:axId val="2077641528"/>
        <c:scaling>
          <c:orientation val="minMax"/>
          <c:max val="0.5"/>
          <c:min val="-0.5"/>
        </c:scaling>
        <c:delete val="1"/>
        <c:axPos val="b"/>
        <c:majorGridlines>
          <c:spPr>
            <a:ln>
              <a:solidFill>
                <a:schemeClr val="tx1">
                  <a:lumMod val="50000"/>
                </a:schemeClr>
              </a:solidFill>
            </a:ln>
          </c:spPr>
        </c:majorGridlines>
        <c:numFmt formatCode="General" sourceLinked="1"/>
        <c:majorTickMark val="out"/>
        <c:minorTickMark val="none"/>
        <c:tickLblPos val="nextTo"/>
        <c:crossAx val="2077645032"/>
        <c:crosses val="autoZero"/>
        <c:crossBetween val="midCat"/>
        <c:majorUnit val="0.25"/>
        <c:minorUnit val="0.1"/>
      </c:valAx>
      <c:valAx>
        <c:axId val="2077645032"/>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7641528"/>
        <c:crossesAt val="-1"/>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Sheet1!$A$2:$A$602</c:f>
              <c:numCache>
                <c:formatCode>General</c:formatCode>
                <c:ptCount val="60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pt idx="61">
                  <c:v>0.10267</c:v>
                </c:pt>
                <c:pt idx="62">
                  <c:v>0.10427</c:v>
                </c:pt>
                <c:pt idx="63">
                  <c:v>0.10587000000000001</c:v>
                </c:pt>
                <c:pt idx="64">
                  <c:v>0.10746</c:v>
                </c:pt>
                <c:pt idx="65">
                  <c:v>0.10904999999999999</c:v>
                </c:pt>
                <c:pt idx="66">
                  <c:v>0.11064</c:v>
                </c:pt>
                <c:pt idx="67">
                  <c:v>0.11222</c:v>
                </c:pt>
                <c:pt idx="68">
                  <c:v>0.1138</c:v>
                </c:pt>
                <c:pt idx="69">
                  <c:v>0.11538</c:v>
                </c:pt>
                <c:pt idx="70">
                  <c:v>0.11695</c:v>
                </c:pt>
                <c:pt idx="71">
                  <c:v>0.11853</c:v>
                </c:pt>
                <c:pt idx="72">
                  <c:v>0.1201</c:v>
                </c:pt>
                <c:pt idx="73">
                  <c:v>0.12166</c:v>
                </c:pt>
                <c:pt idx="74">
                  <c:v>0.12323000000000001</c:v>
                </c:pt>
                <c:pt idx="75">
                  <c:v>0.12479</c:v>
                </c:pt>
                <c:pt idx="76">
                  <c:v>0.12634999999999999</c:v>
                </c:pt>
                <c:pt idx="77">
                  <c:v>0.12790000000000001</c:v>
                </c:pt>
                <c:pt idx="78">
                  <c:v>0.12945000000000001</c:v>
                </c:pt>
                <c:pt idx="79">
                  <c:v>0.13100000000000001</c:v>
                </c:pt>
                <c:pt idx="80">
                  <c:v>0.13255</c:v>
                </c:pt>
                <c:pt idx="81">
                  <c:v>0.13408999999999999</c:v>
                </c:pt>
                <c:pt idx="82">
                  <c:v>0.13563</c:v>
                </c:pt>
                <c:pt idx="83">
                  <c:v>0.13716999999999999</c:v>
                </c:pt>
                <c:pt idx="84">
                  <c:v>0.13871</c:v>
                </c:pt>
                <c:pt idx="85">
                  <c:v>0.14024</c:v>
                </c:pt>
                <c:pt idx="86">
                  <c:v>0.14177000000000001</c:v>
                </c:pt>
                <c:pt idx="87">
                  <c:v>0.14329</c:v>
                </c:pt>
                <c:pt idx="88">
                  <c:v>0.14482</c:v>
                </c:pt>
                <c:pt idx="89">
                  <c:v>0.14634</c:v>
                </c:pt>
                <c:pt idx="90">
                  <c:v>0.14785000000000001</c:v>
                </c:pt>
                <c:pt idx="91">
                  <c:v>0.14937</c:v>
                </c:pt>
                <c:pt idx="92">
                  <c:v>0.15087999999999999</c:v>
                </c:pt>
                <c:pt idx="93">
                  <c:v>0.15239</c:v>
                </c:pt>
                <c:pt idx="94">
                  <c:v>0.15389</c:v>
                </c:pt>
                <c:pt idx="95">
                  <c:v>0.15540000000000001</c:v>
                </c:pt>
                <c:pt idx="96">
                  <c:v>0.15690000000000001</c:v>
                </c:pt>
                <c:pt idx="97">
                  <c:v>0.15839</c:v>
                </c:pt>
                <c:pt idx="98">
                  <c:v>0.15989</c:v>
                </c:pt>
                <c:pt idx="99">
                  <c:v>0.16138</c:v>
                </c:pt>
                <c:pt idx="100">
                  <c:v>0.16286999999999999</c:v>
                </c:pt>
                <c:pt idx="101">
                  <c:v>0.16435</c:v>
                </c:pt>
                <c:pt idx="102">
                  <c:v>0.16583000000000001</c:v>
                </c:pt>
                <c:pt idx="103">
                  <c:v>0.16730999999999999</c:v>
                </c:pt>
                <c:pt idx="104">
                  <c:v>0.16879</c:v>
                </c:pt>
                <c:pt idx="105">
                  <c:v>0.17025999999999999</c:v>
                </c:pt>
                <c:pt idx="106">
                  <c:v>0.17172999999999999</c:v>
                </c:pt>
                <c:pt idx="107">
                  <c:v>0.17319999999999999</c:v>
                </c:pt>
                <c:pt idx="108">
                  <c:v>0.17466000000000001</c:v>
                </c:pt>
                <c:pt idx="109">
                  <c:v>0.17612</c:v>
                </c:pt>
                <c:pt idx="110">
                  <c:v>0.17757999999999999</c:v>
                </c:pt>
                <c:pt idx="111">
                  <c:v>0.17902999999999999</c:v>
                </c:pt>
                <c:pt idx="112">
                  <c:v>0.18048</c:v>
                </c:pt>
                <c:pt idx="113">
                  <c:v>0.18193000000000001</c:v>
                </c:pt>
                <c:pt idx="114">
                  <c:v>0.18337999999999999</c:v>
                </c:pt>
                <c:pt idx="115">
                  <c:v>0.18482000000000001</c:v>
                </c:pt>
                <c:pt idx="116">
                  <c:v>0.18626000000000001</c:v>
                </c:pt>
                <c:pt idx="117">
                  <c:v>0.18770000000000001</c:v>
                </c:pt>
                <c:pt idx="118">
                  <c:v>0.18912999999999999</c:v>
                </c:pt>
                <c:pt idx="119">
                  <c:v>0.19056000000000001</c:v>
                </c:pt>
                <c:pt idx="120">
                  <c:v>0.19198999999999999</c:v>
                </c:pt>
                <c:pt idx="121">
                  <c:v>0.19341</c:v>
                </c:pt>
                <c:pt idx="122">
                  <c:v>0.19483</c:v>
                </c:pt>
                <c:pt idx="123">
                  <c:v>0.19625000000000001</c:v>
                </c:pt>
                <c:pt idx="124">
                  <c:v>0.19766</c:v>
                </c:pt>
                <c:pt idx="125">
                  <c:v>0.19907</c:v>
                </c:pt>
                <c:pt idx="126">
                  <c:v>0.20047999999999999</c:v>
                </c:pt>
                <c:pt idx="127">
                  <c:v>0.20188999999999999</c:v>
                </c:pt>
                <c:pt idx="128">
                  <c:v>0.20329</c:v>
                </c:pt>
                <c:pt idx="129">
                  <c:v>0.20469000000000001</c:v>
                </c:pt>
                <c:pt idx="130">
                  <c:v>0.20609</c:v>
                </c:pt>
                <c:pt idx="131">
                  <c:v>0.20748</c:v>
                </c:pt>
                <c:pt idx="132">
                  <c:v>0.20887</c:v>
                </c:pt>
                <c:pt idx="133">
                  <c:v>0.21024999999999999</c:v>
                </c:pt>
                <c:pt idx="134">
                  <c:v>0.21163999999999999</c:v>
                </c:pt>
                <c:pt idx="135">
                  <c:v>0.21301999999999999</c:v>
                </c:pt>
                <c:pt idx="136">
                  <c:v>0.21440000000000001</c:v>
                </c:pt>
                <c:pt idx="137">
                  <c:v>0.21576999999999999</c:v>
                </c:pt>
                <c:pt idx="138">
                  <c:v>0.21714</c:v>
                </c:pt>
                <c:pt idx="139">
                  <c:v>0.21851000000000001</c:v>
                </c:pt>
                <c:pt idx="140">
                  <c:v>0.21987000000000001</c:v>
                </c:pt>
                <c:pt idx="141">
                  <c:v>0.22123000000000001</c:v>
                </c:pt>
                <c:pt idx="142">
                  <c:v>0.22259000000000001</c:v>
                </c:pt>
                <c:pt idx="143">
                  <c:v>0.22395000000000001</c:v>
                </c:pt>
                <c:pt idx="144">
                  <c:v>0.2253</c:v>
                </c:pt>
                <c:pt idx="145">
                  <c:v>0.22664999999999999</c:v>
                </c:pt>
                <c:pt idx="146">
                  <c:v>0.22799</c:v>
                </c:pt>
                <c:pt idx="147">
                  <c:v>0.22933000000000001</c:v>
                </c:pt>
                <c:pt idx="148">
                  <c:v>0.23066999999999999</c:v>
                </c:pt>
                <c:pt idx="149">
                  <c:v>0.23200999999999999</c:v>
                </c:pt>
                <c:pt idx="150">
                  <c:v>0.23333999999999999</c:v>
                </c:pt>
                <c:pt idx="151">
                  <c:v>0.23466999999999999</c:v>
                </c:pt>
                <c:pt idx="152">
                  <c:v>0.23599000000000001</c:v>
                </c:pt>
                <c:pt idx="153">
                  <c:v>0.23732</c:v>
                </c:pt>
                <c:pt idx="154">
                  <c:v>0.23863999999999999</c:v>
                </c:pt>
                <c:pt idx="155">
                  <c:v>0.23995</c:v>
                </c:pt>
                <c:pt idx="156">
                  <c:v>0.24127000000000001</c:v>
                </c:pt>
                <c:pt idx="157">
                  <c:v>0.24257999999999999</c:v>
                </c:pt>
                <c:pt idx="158">
                  <c:v>0.24388000000000001</c:v>
                </c:pt>
                <c:pt idx="159">
                  <c:v>0.24518000000000001</c:v>
                </c:pt>
                <c:pt idx="160">
                  <c:v>0.24648</c:v>
                </c:pt>
                <c:pt idx="161">
                  <c:v>0.24778</c:v>
                </c:pt>
                <c:pt idx="162">
                  <c:v>0.24907000000000001</c:v>
                </c:pt>
                <c:pt idx="163">
                  <c:v>0.25036000000000003</c:v>
                </c:pt>
                <c:pt idx="164">
                  <c:v>0.25164999999999998</c:v>
                </c:pt>
                <c:pt idx="165">
                  <c:v>0.25292999999999999</c:v>
                </c:pt>
                <c:pt idx="166">
                  <c:v>0.25420999999999999</c:v>
                </c:pt>
                <c:pt idx="167">
                  <c:v>0.25548999999999999</c:v>
                </c:pt>
                <c:pt idx="168">
                  <c:v>0.25675999999999999</c:v>
                </c:pt>
                <c:pt idx="169">
                  <c:v>0.25802999999999998</c:v>
                </c:pt>
                <c:pt idx="170">
                  <c:v>0.25929999999999997</c:v>
                </c:pt>
                <c:pt idx="171">
                  <c:v>0.26056000000000001</c:v>
                </c:pt>
                <c:pt idx="172">
                  <c:v>0.26182</c:v>
                </c:pt>
                <c:pt idx="173">
                  <c:v>0.26307999999999998</c:v>
                </c:pt>
                <c:pt idx="174">
                  <c:v>0.26433000000000001</c:v>
                </c:pt>
                <c:pt idx="175">
                  <c:v>0.26557999999999998</c:v>
                </c:pt>
                <c:pt idx="176">
                  <c:v>0.26683000000000001</c:v>
                </c:pt>
                <c:pt idx="177">
                  <c:v>0.26806999999999997</c:v>
                </c:pt>
                <c:pt idx="178">
                  <c:v>0.26930999999999999</c:v>
                </c:pt>
                <c:pt idx="179">
                  <c:v>0.27055000000000001</c:v>
                </c:pt>
                <c:pt idx="180">
                  <c:v>0.27178000000000002</c:v>
                </c:pt>
                <c:pt idx="181">
                  <c:v>0.27300999999999997</c:v>
                </c:pt>
                <c:pt idx="182">
                  <c:v>0.27422999999999997</c:v>
                </c:pt>
                <c:pt idx="183">
                  <c:v>0.27545999999999998</c:v>
                </c:pt>
                <c:pt idx="184">
                  <c:v>0.27667000000000003</c:v>
                </c:pt>
                <c:pt idx="185">
                  <c:v>0.27789000000000003</c:v>
                </c:pt>
                <c:pt idx="186">
                  <c:v>0.27910000000000001</c:v>
                </c:pt>
                <c:pt idx="187">
                  <c:v>0.28031</c:v>
                </c:pt>
                <c:pt idx="188">
                  <c:v>0.28151999999999999</c:v>
                </c:pt>
                <c:pt idx="189">
                  <c:v>0.28272000000000003</c:v>
                </c:pt>
                <c:pt idx="190">
                  <c:v>0.28392000000000001</c:v>
                </c:pt>
                <c:pt idx="191">
                  <c:v>0.28510999999999997</c:v>
                </c:pt>
                <c:pt idx="192">
                  <c:v>0.2863</c:v>
                </c:pt>
                <c:pt idx="193">
                  <c:v>0.28749000000000002</c:v>
                </c:pt>
                <c:pt idx="194">
                  <c:v>0.28866999999999998</c:v>
                </c:pt>
                <c:pt idx="195">
                  <c:v>0.28986000000000001</c:v>
                </c:pt>
                <c:pt idx="196">
                  <c:v>0.29103000000000001</c:v>
                </c:pt>
                <c:pt idx="197">
                  <c:v>0.29221000000000003</c:v>
                </c:pt>
                <c:pt idx="198">
                  <c:v>0.29337999999999997</c:v>
                </c:pt>
                <c:pt idx="199">
                  <c:v>0.29454000000000002</c:v>
                </c:pt>
                <c:pt idx="200">
                  <c:v>0.29570999999999997</c:v>
                </c:pt>
                <c:pt idx="201">
                  <c:v>0.29687000000000002</c:v>
                </c:pt>
                <c:pt idx="202">
                  <c:v>0.29802000000000001</c:v>
                </c:pt>
                <c:pt idx="203">
                  <c:v>0.29918</c:v>
                </c:pt>
                <c:pt idx="204">
                  <c:v>0.30032999999999999</c:v>
                </c:pt>
                <c:pt idx="205">
                  <c:v>0.30147000000000002</c:v>
                </c:pt>
                <c:pt idx="206">
                  <c:v>0.30260999999999999</c:v>
                </c:pt>
                <c:pt idx="207">
                  <c:v>0.30375000000000002</c:v>
                </c:pt>
                <c:pt idx="208">
                  <c:v>0.30488999999999999</c:v>
                </c:pt>
                <c:pt idx="209">
                  <c:v>0.30602000000000001</c:v>
                </c:pt>
                <c:pt idx="210">
                  <c:v>0.30714000000000002</c:v>
                </c:pt>
                <c:pt idx="211">
                  <c:v>0.30826999999999999</c:v>
                </c:pt>
                <c:pt idx="212">
                  <c:v>0.30939</c:v>
                </c:pt>
                <c:pt idx="213">
                  <c:v>0.31051000000000001</c:v>
                </c:pt>
                <c:pt idx="214">
                  <c:v>0.31162000000000001</c:v>
                </c:pt>
                <c:pt idx="215">
                  <c:v>0.31273000000000001</c:v>
                </c:pt>
                <c:pt idx="216">
                  <c:v>0.31383</c:v>
                </c:pt>
                <c:pt idx="217">
                  <c:v>0.31494</c:v>
                </c:pt>
                <c:pt idx="218">
                  <c:v>0.31603999999999999</c:v>
                </c:pt>
                <c:pt idx="219">
                  <c:v>0.31713000000000002</c:v>
                </c:pt>
                <c:pt idx="220">
                  <c:v>0.31822</c:v>
                </c:pt>
                <c:pt idx="221">
                  <c:v>0.31930999999999998</c:v>
                </c:pt>
                <c:pt idx="222">
                  <c:v>0.32039000000000001</c:v>
                </c:pt>
                <c:pt idx="223">
                  <c:v>0.32146999999999998</c:v>
                </c:pt>
                <c:pt idx="224">
                  <c:v>0.32255</c:v>
                </c:pt>
                <c:pt idx="225">
                  <c:v>0.32362000000000002</c:v>
                </c:pt>
                <c:pt idx="226">
                  <c:v>0.32468999999999998</c:v>
                </c:pt>
                <c:pt idx="227">
                  <c:v>0.32575999999999999</c:v>
                </c:pt>
                <c:pt idx="228">
                  <c:v>0.32682</c:v>
                </c:pt>
                <c:pt idx="229">
                  <c:v>0.32788</c:v>
                </c:pt>
                <c:pt idx="230">
                  <c:v>0.32893</c:v>
                </c:pt>
                <c:pt idx="231">
                  <c:v>0.32998</c:v>
                </c:pt>
                <c:pt idx="232">
                  <c:v>0.33102999999999999</c:v>
                </c:pt>
                <c:pt idx="233">
                  <c:v>0.33206999999999998</c:v>
                </c:pt>
                <c:pt idx="234">
                  <c:v>0.33311000000000002</c:v>
                </c:pt>
                <c:pt idx="235">
                  <c:v>0.33415</c:v>
                </c:pt>
                <c:pt idx="236">
                  <c:v>0.33517999999999998</c:v>
                </c:pt>
                <c:pt idx="237">
                  <c:v>0.33621000000000001</c:v>
                </c:pt>
                <c:pt idx="238">
                  <c:v>0.33722999999999997</c:v>
                </c:pt>
                <c:pt idx="239">
                  <c:v>0.33825</c:v>
                </c:pt>
                <c:pt idx="240">
                  <c:v>0.33927000000000002</c:v>
                </c:pt>
                <c:pt idx="241">
                  <c:v>0.34028000000000003</c:v>
                </c:pt>
                <c:pt idx="242">
                  <c:v>0.34128999999999998</c:v>
                </c:pt>
                <c:pt idx="243">
                  <c:v>0.34228999999999998</c:v>
                </c:pt>
                <c:pt idx="244">
                  <c:v>0.34328999999999998</c:v>
                </c:pt>
                <c:pt idx="245">
                  <c:v>0.34428999999999998</c:v>
                </c:pt>
                <c:pt idx="246">
                  <c:v>0.34527999999999998</c:v>
                </c:pt>
                <c:pt idx="247">
                  <c:v>0.34627000000000002</c:v>
                </c:pt>
                <c:pt idx="248">
                  <c:v>0.34726000000000001</c:v>
                </c:pt>
                <c:pt idx="249">
                  <c:v>0.34823999999999999</c:v>
                </c:pt>
                <c:pt idx="250">
                  <c:v>0.34921999999999997</c:v>
                </c:pt>
                <c:pt idx="251">
                  <c:v>0.35019</c:v>
                </c:pt>
                <c:pt idx="252">
                  <c:v>0.35116000000000003</c:v>
                </c:pt>
                <c:pt idx="253">
                  <c:v>0.35213</c:v>
                </c:pt>
                <c:pt idx="254">
                  <c:v>0.35309000000000001</c:v>
                </c:pt>
                <c:pt idx="255">
                  <c:v>0.35404999999999998</c:v>
                </c:pt>
                <c:pt idx="256">
                  <c:v>0.35499999999999998</c:v>
                </c:pt>
                <c:pt idx="257">
                  <c:v>0.35594999999999999</c:v>
                </c:pt>
                <c:pt idx="258">
                  <c:v>0.3569</c:v>
                </c:pt>
                <c:pt idx="259">
                  <c:v>0.35783999999999999</c:v>
                </c:pt>
                <c:pt idx="260">
                  <c:v>0.35877999999999999</c:v>
                </c:pt>
                <c:pt idx="261">
                  <c:v>0.35970999999999997</c:v>
                </c:pt>
                <c:pt idx="262">
                  <c:v>0.36065000000000003</c:v>
                </c:pt>
                <c:pt idx="263">
                  <c:v>0.36157</c:v>
                </c:pt>
                <c:pt idx="264">
                  <c:v>0.36248999999999998</c:v>
                </c:pt>
                <c:pt idx="265">
                  <c:v>0.36341000000000001</c:v>
                </c:pt>
                <c:pt idx="266">
                  <c:v>0.36432999999999999</c:v>
                </c:pt>
                <c:pt idx="267">
                  <c:v>0.36524000000000001</c:v>
                </c:pt>
                <c:pt idx="268">
                  <c:v>0.36614000000000002</c:v>
                </c:pt>
                <c:pt idx="269">
                  <c:v>0.36704999999999999</c:v>
                </c:pt>
                <c:pt idx="270">
                  <c:v>0.36793999999999999</c:v>
                </c:pt>
                <c:pt idx="271">
                  <c:v>0.36884</c:v>
                </c:pt>
                <c:pt idx="272">
                  <c:v>0.36973</c:v>
                </c:pt>
                <c:pt idx="273">
                  <c:v>0.37060999999999999</c:v>
                </c:pt>
                <c:pt idx="274">
                  <c:v>0.3715</c:v>
                </c:pt>
                <c:pt idx="275">
                  <c:v>0.37236999999999998</c:v>
                </c:pt>
                <c:pt idx="276">
                  <c:v>0.37325000000000003</c:v>
                </c:pt>
                <c:pt idx="277">
                  <c:v>0.37412000000000001</c:v>
                </c:pt>
                <c:pt idx="278">
                  <c:v>0.37497999999999998</c:v>
                </c:pt>
                <c:pt idx="279">
                  <c:v>0.37584000000000001</c:v>
                </c:pt>
                <c:pt idx="280">
                  <c:v>0.37669999999999998</c:v>
                </c:pt>
                <c:pt idx="281">
                  <c:v>0.37755</c:v>
                </c:pt>
                <c:pt idx="282">
                  <c:v>0.37840000000000001</c:v>
                </c:pt>
                <c:pt idx="283">
                  <c:v>0.37924999999999998</c:v>
                </c:pt>
                <c:pt idx="284">
                  <c:v>0.38008999999999998</c:v>
                </c:pt>
                <c:pt idx="285">
                  <c:v>0.38091999999999998</c:v>
                </c:pt>
                <c:pt idx="286">
                  <c:v>0.38174999999999998</c:v>
                </c:pt>
                <c:pt idx="287">
                  <c:v>0.38257999999999998</c:v>
                </c:pt>
                <c:pt idx="288">
                  <c:v>0.38340999999999997</c:v>
                </c:pt>
                <c:pt idx="289">
                  <c:v>0.38422000000000001</c:v>
                </c:pt>
                <c:pt idx="290">
                  <c:v>0.38503999999999999</c:v>
                </c:pt>
                <c:pt idx="291">
                  <c:v>0.38585000000000003</c:v>
                </c:pt>
                <c:pt idx="292">
                  <c:v>0.38666</c:v>
                </c:pt>
                <c:pt idx="293">
                  <c:v>0.38746000000000003</c:v>
                </c:pt>
                <c:pt idx="294">
                  <c:v>0.38825999999999999</c:v>
                </c:pt>
                <c:pt idx="295">
                  <c:v>0.38905000000000001</c:v>
                </c:pt>
                <c:pt idx="296">
                  <c:v>0.38984000000000002</c:v>
                </c:pt>
                <c:pt idx="297">
                  <c:v>0.39062000000000002</c:v>
                </c:pt>
                <c:pt idx="298">
                  <c:v>0.39140999999999998</c:v>
                </c:pt>
                <c:pt idx="299">
                  <c:v>0.39217999999999997</c:v>
                </c:pt>
                <c:pt idx="300">
                  <c:v>0.39295000000000002</c:v>
                </c:pt>
                <c:pt idx="301">
                  <c:v>0.39372000000000001</c:v>
                </c:pt>
                <c:pt idx="302">
                  <c:v>0.39448</c:v>
                </c:pt>
                <c:pt idx="303">
                  <c:v>0.39523999999999998</c:v>
                </c:pt>
                <c:pt idx="304">
                  <c:v>0.39600000000000002</c:v>
                </c:pt>
                <c:pt idx="305">
                  <c:v>0.39674999999999999</c:v>
                </c:pt>
                <c:pt idx="306">
                  <c:v>0.39749000000000001</c:v>
                </c:pt>
                <c:pt idx="307">
                  <c:v>0.39822999999999997</c:v>
                </c:pt>
                <c:pt idx="308">
                  <c:v>0.39896999999999999</c:v>
                </c:pt>
                <c:pt idx="309">
                  <c:v>0.3997</c:v>
                </c:pt>
                <c:pt idx="310">
                  <c:v>0.40043000000000001</c:v>
                </c:pt>
                <c:pt idx="311">
                  <c:v>0.40116000000000002</c:v>
                </c:pt>
                <c:pt idx="312">
                  <c:v>0.40187</c:v>
                </c:pt>
                <c:pt idx="313">
                  <c:v>0.40259</c:v>
                </c:pt>
                <c:pt idx="314">
                  <c:v>0.40329999999999999</c:v>
                </c:pt>
                <c:pt idx="315">
                  <c:v>0.40400000000000003</c:v>
                </c:pt>
                <c:pt idx="316">
                  <c:v>0.40471000000000001</c:v>
                </c:pt>
                <c:pt idx="317">
                  <c:v>0.40539999999999998</c:v>
                </c:pt>
                <c:pt idx="318">
                  <c:v>0.40609000000000001</c:v>
                </c:pt>
                <c:pt idx="319">
                  <c:v>0.40677999999999997</c:v>
                </c:pt>
                <c:pt idx="320">
                  <c:v>0.40745999999999999</c:v>
                </c:pt>
                <c:pt idx="321">
                  <c:v>0.40814</c:v>
                </c:pt>
                <c:pt idx="322">
                  <c:v>0.40882000000000002</c:v>
                </c:pt>
                <c:pt idx="323">
                  <c:v>0.40948000000000001</c:v>
                </c:pt>
                <c:pt idx="324">
                  <c:v>0.41015000000000001</c:v>
                </c:pt>
                <c:pt idx="325">
                  <c:v>0.41081000000000001</c:v>
                </c:pt>
                <c:pt idx="326">
                  <c:v>0.41145999999999999</c:v>
                </c:pt>
                <c:pt idx="327">
                  <c:v>0.41210999999999998</c:v>
                </c:pt>
                <c:pt idx="328">
                  <c:v>0.41276000000000002</c:v>
                </c:pt>
                <c:pt idx="329">
                  <c:v>0.41339999999999999</c:v>
                </c:pt>
                <c:pt idx="330">
                  <c:v>0.41404000000000002</c:v>
                </c:pt>
                <c:pt idx="331">
                  <c:v>0.41466999999999998</c:v>
                </c:pt>
                <c:pt idx="332">
                  <c:v>0.4153</c:v>
                </c:pt>
                <c:pt idx="333">
                  <c:v>0.41592000000000001</c:v>
                </c:pt>
                <c:pt idx="334">
                  <c:v>0.41654000000000002</c:v>
                </c:pt>
                <c:pt idx="335">
                  <c:v>0.41715000000000002</c:v>
                </c:pt>
                <c:pt idx="336">
                  <c:v>0.41776000000000002</c:v>
                </c:pt>
                <c:pt idx="337">
                  <c:v>0.41836000000000001</c:v>
                </c:pt>
                <c:pt idx="338">
                  <c:v>0.41896</c:v>
                </c:pt>
                <c:pt idx="339">
                  <c:v>0.41954999999999998</c:v>
                </c:pt>
                <c:pt idx="340">
                  <c:v>0.42014000000000001</c:v>
                </c:pt>
                <c:pt idx="341">
                  <c:v>0.42072999999999999</c:v>
                </c:pt>
                <c:pt idx="342">
                  <c:v>0.42131000000000002</c:v>
                </c:pt>
                <c:pt idx="343">
                  <c:v>0.42187999999999998</c:v>
                </c:pt>
                <c:pt idx="344">
                  <c:v>0.42244999999999999</c:v>
                </c:pt>
                <c:pt idx="345">
                  <c:v>0.42301</c:v>
                </c:pt>
                <c:pt idx="346">
                  <c:v>0.42357</c:v>
                </c:pt>
                <c:pt idx="347">
                  <c:v>0.42413000000000001</c:v>
                </c:pt>
                <c:pt idx="348">
                  <c:v>0.42468</c:v>
                </c:pt>
                <c:pt idx="349">
                  <c:v>0.42521999999999999</c:v>
                </c:pt>
                <c:pt idx="350">
                  <c:v>0.42576999999999998</c:v>
                </c:pt>
                <c:pt idx="351">
                  <c:v>0.42630000000000001</c:v>
                </c:pt>
                <c:pt idx="352">
                  <c:v>0.42682999999999999</c:v>
                </c:pt>
                <c:pt idx="353">
                  <c:v>0.42736000000000002</c:v>
                </c:pt>
                <c:pt idx="354">
                  <c:v>0.42787999999999998</c:v>
                </c:pt>
                <c:pt idx="355">
                  <c:v>0.42838999999999999</c:v>
                </c:pt>
                <c:pt idx="356">
                  <c:v>0.4289</c:v>
                </c:pt>
                <c:pt idx="357">
                  <c:v>0.42941000000000001</c:v>
                </c:pt>
                <c:pt idx="358">
                  <c:v>0.42991000000000001</c:v>
                </c:pt>
                <c:pt idx="359">
                  <c:v>0.4304</c:v>
                </c:pt>
                <c:pt idx="360">
                  <c:v>0.43089</c:v>
                </c:pt>
                <c:pt idx="361">
                  <c:v>0.43137999999999999</c:v>
                </c:pt>
                <c:pt idx="362">
                  <c:v>0.43186000000000002</c:v>
                </c:pt>
                <c:pt idx="363">
                  <c:v>0.43232999999999999</c:v>
                </c:pt>
                <c:pt idx="364">
                  <c:v>0.43280000000000002</c:v>
                </c:pt>
                <c:pt idx="365">
                  <c:v>0.43326999999999999</c:v>
                </c:pt>
                <c:pt idx="366">
                  <c:v>0.43373</c:v>
                </c:pt>
                <c:pt idx="367">
                  <c:v>0.43418000000000001</c:v>
                </c:pt>
                <c:pt idx="368">
                  <c:v>0.43463000000000002</c:v>
                </c:pt>
                <c:pt idx="369">
                  <c:v>0.43507000000000001</c:v>
                </c:pt>
                <c:pt idx="370">
                  <c:v>0.43551000000000001</c:v>
                </c:pt>
                <c:pt idx="371">
                  <c:v>0.43595</c:v>
                </c:pt>
                <c:pt idx="372">
                  <c:v>0.43636999999999998</c:v>
                </c:pt>
                <c:pt idx="373">
                  <c:v>0.43680000000000002</c:v>
                </c:pt>
                <c:pt idx="374">
                  <c:v>0.43722</c:v>
                </c:pt>
                <c:pt idx="375">
                  <c:v>0.43763000000000002</c:v>
                </c:pt>
                <c:pt idx="376">
                  <c:v>0.43802999999999997</c:v>
                </c:pt>
                <c:pt idx="377">
                  <c:v>0.43844</c:v>
                </c:pt>
                <c:pt idx="378">
                  <c:v>0.43883</c:v>
                </c:pt>
                <c:pt idx="379">
                  <c:v>0.43922</c:v>
                </c:pt>
                <c:pt idx="380">
                  <c:v>0.43961</c:v>
                </c:pt>
                <c:pt idx="381">
                  <c:v>0.43998999999999999</c:v>
                </c:pt>
                <c:pt idx="382">
                  <c:v>0.44035999999999997</c:v>
                </c:pt>
                <c:pt idx="383">
                  <c:v>0.44073000000000001</c:v>
                </c:pt>
                <c:pt idx="384">
                  <c:v>0.44109999999999999</c:v>
                </c:pt>
                <c:pt idx="385">
                  <c:v>0.44146000000000002</c:v>
                </c:pt>
                <c:pt idx="386">
                  <c:v>0.44180999999999998</c:v>
                </c:pt>
                <c:pt idx="387">
                  <c:v>0.44216</c:v>
                </c:pt>
                <c:pt idx="388">
                  <c:v>0.4425</c:v>
                </c:pt>
                <c:pt idx="389">
                  <c:v>0.44284000000000001</c:v>
                </c:pt>
                <c:pt idx="390">
                  <c:v>0.44317000000000001</c:v>
                </c:pt>
                <c:pt idx="391">
                  <c:v>0.44349</c:v>
                </c:pt>
                <c:pt idx="392">
                  <c:v>0.44380999999999998</c:v>
                </c:pt>
                <c:pt idx="393">
                  <c:v>0.44413000000000002</c:v>
                </c:pt>
                <c:pt idx="394">
                  <c:v>0.44444</c:v>
                </c:pt>
                <c:pt idx="395">
                  <c:v>0.44474000000000002</c:v>
                </c:pt>
                <c:pt idx="396">
                  <c:v>0.44503999999999999</c:v>
                </c:pt>
                <c:pt idx="397">
                  <c:v>0.44533</c:v>
                </c:pt>
                <c:pt idx="398">
                  <c:v>0.44561000000000001</c:v>
                </c:pt>
                <c:pt idx="399">
                  <c:v>0.44589000000000001</c:v>
                </c:pt>
                <c:pt idx="400">
                  <c:v>0.44617000000000001</c:v>
                </c:pt>
                <c:pt idx="401">
                  <c:v>0.44644</c:v>
                </c:pt>
                <c:pt idx="402">
                  <c:v>0.44669999999999999</c:v>
                </c:pt>
                <c:pt idx="403">
                  <c:v>0.44696000000000002</c:v>
                </c:pt>
                <c:pt idx="404">
                  <c:v>0.44721</c:v>
                </c:pt>
                <c:pt idx="405">
                  <c:v>0.44746000000000002</c:v>
                </c:pt>
                <c:pt idx="406">
                  <c:v>0.44769999999999999</c:v>
                </c:pt>
                <c:pt idx="407">
                  <c:v>0.44792999999999999</c:v>
                </c:pt>
                <c:pt idx="408">
                  <c:v>0.44816</c:v>
                </c:pt>
                <c:pt idx="409">
                  <c:v>0.44838</c:v>
                </c:pt>
                <c:pt idx="410">
                  <c:v>0.4486</c:v>
                </c:pt>
                <c:pt idx="411">
                  <c:v>0.44880999999999999</c:v>
                </c:pt>
                <c:pt idx="412">
                  <c:v>0.44901000000000002</c:v>
                </c:pt>
                <c:pt idx="413">
                  <c:v>0.44921</c:v>
                </c:pt>
                <c:pt idx="414">
                  <c:v>0.44940999999999998</c:v>
                </c:pt>
                <c:pt idx="415">
                  <c:v>0.44958999999999999</c:v>
                </c:pt>
                <c:pt idx="416">
                  <c:v>0.44977</c:v>
                </c:pt>
                <c:pt idx="417">
                  <c:v>0.44995000000000002</c:v>
                </c:pt>
                <c:pt idx="418">
                  <c:v>0.45012000000000002</c:v>
                </c:pt>
                <c:pt idx="419">
                  <c:v>0.45028000000000001</c:v>
                </c:pt>
                <c:pt idx="420">
                  <c:v>0.45043</c:v>
                </c:pt>
                <c:pt idx="421">
                  <c:v>0.45058999999999999</c:v>
                </c:pt>
                <c:pt idx="422">
                  <c:v>0.45073000000000002</c:v>
                </c:pt>
                <c:pt idx="423">
                  <c:v>0.45086999999999999</c:v>
                </c:pt>
                <c:pt idx="424">
                  <c:v>0.45100000000000001</c:v>
                </c:pt>
                <c:pt idx="425">
                  <c:v>0.45112000000000002</c:v>
                </c:pt>
                <c:pt idx="426">
                  <c:v>0.45123999999999997</c:v>
                </c:pt>
                <c:pt idx="427">
                  <c:v>0.45135999999999998</c:v>
                </c:pt>
                <c:pt idx="428">
                  <c:v>0.45145999999999997</c:v>
                </c:pt>
                <c:pt idx="429">
                  <c:v>0.45156000000000002</c:v>
                </c:pt>
                <c:pt idx="430">
                  <c:v>0.45166000000000001</c:v>
                </c:pt>
                <c:pt idx="431">
                  <c:v>0.45174999999999998</c:v>
                </c:pt>
                <c:pt idx="432">
                  <c:v>0.45183000000000001</c:v>
                </c:pt>
                <c:pt idx="433">
                  <c:v>0.45190000000000002</c:v>
                </c:pt>
                <c:pt idx="434">
                  <c:v>0.45196999999999998</c:v>
                </c:pt>
                <c:pt idx="435">
                  <c:v>0.45202999999999999</c:v>
                </c:pt>
                <c:pt idx="436">
                  <c:v>0.45208999999999999</c:v>
                </c:pt>
                <c:pt idx="437">
                  <c:v>0.45213999999999999</c:v>
                </c:pt>
                <c:pt idx="438">
                  <c:v>0.45218000000000003</c:v>
                </c:pt>
                <c:pt idx="439">
                  <c:v>0.45222000000000001</c:v>
                </c:pt>
                <c:pt idx="440">
                  <c:v>0.45224999999999999</c:v>
                </c:pt>
                <c:pt idx="441">
                  <c:v>0.45227000000000001</c:v>
                </c:pt>
                <c:pt idx="442">
                  <c:v>0.45229000000000003</c:v>
                </c:pt>
                <c:pt idx="443">
                  <c:v>0.45229999999999998</c:v>
                </c:pt>
                <c:pt idx="444">
                  <c:v>0.45229999999999998</c:v>
                </c:pt>
                <c:pt idx="445">
                  <c:v>0.45229999999999998</c:v>
                </c:pt>
                <c:pt idx="446">
                  <c:v>0.45229000000000003</c:v>
                </c:pt>
                <c:pt idx="447">
                  <c:v>0.45227000000000001</c:v>
                </c:pt>
                <c:pt idx="448">
                  <c:v>0.45224999999999999</c:v>
                </c:pt>
                <c:pt idx="449">
                  <c:v>0.45222000000000001</c:v>
                </c:pt>
                <c:pt idx="450">
                  <c:v>0.45218000000000003</c:v>
                </c:pt>
                <c:pt idx="451">
                  <c:v>0.45213999999999999</c:v>
                </c:pt>
                <c:pt idx="452">
                  <c:v>0.45207999999999998</c:v>
                </c:pt>
                <c:pt idx="453">
                  <c:v>0.45202999999999999</c:v>
                </c:pt>
                <c:pt idx="454">
                  <c:v>0.45195999999999997</c:v>
                </c:pt>
                <c:pt idx="455">
                  <c:v>0.45189000000000001</c:v>
                </c:pt>
                <c:pt idx="456">
                  <c:v>0.45180999999999999</c:v>
                </c:pt>
                <c:pt idx="457">
                  <c:v>0.45173000000000002</c:v>
                </c:pt>
                <c:pt idx="458">
                  <c:v>0.45162999999999998</c:v>
                </c:pt>
                <c:pt idx="459">
                  <c:v>0.45152999999999999</c:v>
                </c:pt>
                <c:pt idx="460">
                  <c:v>0.45143</c:v>
                </c:pt>
                <c:pt idx="461">
                  <c:v>0.45130999999999999</c:v>
                </c:pt>
                <c:pt idx="462">
                  <c:v>0.45118999999999998</c:v>
                </c:pt>
                <c:pt idx="463">
                  <c:v>0.45106000000000002</c:v>
                </c:pt>
                <c:pt idx="464">
                  <c:v>0.45093</c:v>
                </c:pt>
                <c:pt idx="465">
                  <c:v>0.45079000000000002</c:v>
                </c:pt>
                <c:pt idx="466">
                  <c:v>0.45063999999999999</c:v>
                </c:pt>
                <c:pt idx="467">
                  <c:v>0.45047999999999999</c:v>
                </c:pt>
                <c:pt idx="468">
                  <c:v>0.45030999999999999</c:v>
                </c:pt>
                <c:pt idx="469">
                  <c:v>0.45013999999999998</c:v>
                </c:pt>
                <c:pt idx="470">
                  <c:v>0.44996000000000003</c:v>
                </c:pt>
                <c:pt idx="471">
                  <c:v>0.44978000000000001</c:v>
                </c:pt>
                <c:pt idx="472">
                  <c:v>0.44957999999999998</c:v>
                </c:pt>
                <c:pt idx="473">
                  <c:v>0.44938</c:v>
                </c:pt>
                <c:pt idx="474">
                  <c:v>0.44917000000000001</c:v>
                </c:pt>
                <c:pt idx="475">
                  <c:v>0.44895000000000002</c:v>
                </c:pt>
                <c:pt idx="476">
                  <c:v>0.44873000000000002</c:v>
                </c:pt>
                <c:pt idx="477">
                  <c:v>0.44850000000000001</c:v>
                </c:pt>
                <c:pt idx="478">
                  <c:v>0.44825999999999999</c:v>
                </c:pt>
                <c:pt idx="479">
                  <c:v>0.44801000000000002</c:v>
                </c:pt>
                <c:pt idx="480">
                  <c:v>0.44775999999999999</c:v>
                </c:pt>
                <c:pt idx="481">
                  <c:v>0.44749</c:v>
                </c:pt>
                <c:pt idx="482">
                  <c:v>0.44722000000000001</c:v>
                </c:pt>
                <c:pt idx="483">
                  <c:v>0.44695000000000001</c:v>
                </c:pt>
                <c:pt idx="484">
                  <c:v>0.44666</c:v>
                </c:pt>
                <c:pt idx="485">
                  <c:v>0.44636999999999999</c:v>
                </c:pt>
                <c:pt idx="486">
                  <c:v>0.44606000000000001</c:v>
                </c:pt>
                <c:pt idx="487">
                  <c:v>0.44574999999999998</c:v>
                </c:pt>
                <c:pt idx="488">
                  <c:v>0.44544</c:v>
                </c:pt>
                <c:pt idx="489">
                  <c:v>0.44511000000000001</c:v>
                </c:pt>
                <c:pt idx="490">
                  <c:v>0.44478000000000001</c:v>
                </c:pt>
                <c:pt idx="491">
                  <c:v>0.44444</c:v>
                </c:pt>
                <c:pt idx="492">
                  <c:v>0.44408999999999998</c:v>
                </c:pt>
                <c:pt idx="493">
                  <c:v>0.44373000000000001</c:v>
                </c:pt>
                <c:pt idx="494">
                  <c:v>0.44335999999999998</c:v>
                </c:pt>
                <c:pt idx="495">
                  <c:v>0.44298999999999999</c:v>
                </c:pt>
                <c:pt idx="496">
                  <c:v>0.44259999999999999</c:v>
                </c:pt>
                <c:pt idx="497">
                  <c:v>0.44220999999999999</c:v>
                </c:pt>
                <c:pt idx="498">
                  <c:v>0.44180999999999998</c:v>
                </c:pt>
                <c:pt idx="499">
                  <c:v>0.44140000000000001</c:v>
                </c:pt>
                <c:pt idx="500">
                  <c:v>0.44098999999999999</c:v>
                </c:pt>
                <c:pt idx="501">
                  <c:v>0.44056000000000001</c:v>
                </c:pt>
                <c:pt idx="502">
                  <c:v>0.44013000000000002</c:v>
                </c:pt>
                <c:pt idx="503">
                  <c:v>0.43969000000000003</c:v>
                </c:pt>
                <c:pt idx="504">
                  <c:v>0.43924000000000002</c:v>
                </c:pt>
                <c:pt idx="505">
                  <c:v>0.43878</c:v>
                </c:pt>
                <c:pt idx="506">
                  <c:v>0.43830999999999998</c:v>
                </c:pt>
                <c:pt idx="507">
                  <c:v>0.43783</c:v>
                </c:pt>
                <c:pt idx="508">
                  <c:v>0.43734000000000001</c:v>
                </c:pt>
                <c:pt idx="509">
                  <c:v>0.43685000000000002</c:v>
                </c:pt>
                <c:pt idx="510">
                  <c:v>0.43635000000000002</c:v>
                </c:pt>
                <c:pt idx="511">
                  <c:v>0.43583</c:v>
                </c:pt>
                <c:pt idx="512">
                  <c:v>0.43530999999999997</c:v>
                </c:pt>
                <c:pt idx="513">
                  <c:v>0.43478</c:v>
                </c:pt>
                <c:pt idx="514">
                  <c:v>0.43424000000000001</c:v>
                </c:pt>
                <c:pt idx="515">
                  <c:v>0.43369000000000002</c:v>
                </c:pt>
                <c:pt idx="516">
                  <c:v>0.43314000000000002</c:v>
                </c:pt>
                <c:pt idx="517">
                  <c:v>0.43257000000000001</c:v>
                </c:pt>
                <c:pt idx="518">
                  <c:v>0.43198999999999999</c:v>
                </c:pt>
                <c:pt idx="519">
                  <c:v>0.43141000000000002</c:v>
                </c:pt>
                <c:pt idx="520">
                  <c:v>0.43081000000000003</c:v>
                </c:pt>
                <c:pt idx="521">
                  <c:v>0.43020999999999998</c:v>
                </c:pt>
                <c:pt idx="522">
                  <c:v>0.42959000000000003</c:v>
                </c:pt>
                <c:pt idx="523">
                  <c:v>0.42897000000000002</c:v>
                </c:pt>
                <c:pt idx="524">
                  <c:v>0.42832999999999999</c:v>
                </c:pt>
                <c:pt idx="525">
                  <c:v>0.42769000000000001</c:v>
                </c:pt>
                <c:pt idx="526">
                  <c:v>0.42703999999999998</c:v>
                </c:pt>
                <c:pt idx="527">
                  <c:v>0.42637999999999998</c:v>
                </c:pt>
                <c:pt idx="528">
                  <c:v>0.42570999999999998</c:v>
                </c:pt>
                <c:pt idx="529">
                  <c:v>0.42502000000000001</c:v>
                </c:pt>
                <c:pt idx="530">
                  <c:v>0.42432999999999998</c:v>
                </c:pt>
                <c:pt idx="531">
                  <c:v>0.42363000000000001</c:v>
                </c:pt>
                <c:pt idx="532">
                  <c:v>0.42292000000000002</c:v>
                </c:pt>
                <c:pt idx="533">
                  <c:v>0.42220000000000002</c:v>
                </c:pt>
                <c:pt idx="534">
                  <c:v>0.42146</c:v>
                </c:pt>
                <c:pt idx="535">
                  <c:v>0.42071999999999998</c:v>
                </c:pt>
                <c:pt idx="536">
                  <c:v>0.41997000000000001</c:v>
                </c:pt>
                <c:pt idx="537">
                  <c:v>0.41920000000000002</c:v>
                </c:pt>
                <c:pt idx="538">
                  <c:v>0.41843000000000002</c:v>
                </c:pt>
                <c:pt idx="539">
                  <c:v>0.41765000000000002</c:v>
                </c:pt>
                <c:pt idx="540">
                  <c:v>0.41685</c:v>
                </c:pt>
                <c:pt idx="541">
                  <c:v>0.41604999999999998</c:v>
                </c:pt>
                <c:pt idx="542">
                  <c:v>0.41522999999999999</c:v>
                </c:pt>
                <c:pt idx="543">
                  <c:v>0.41441</c:v>
                </c:pt>
                <c:pt idx="544">
                  <c:v>0.41356999999999999</c:v>
                </c:pt>
                <c:pt idx="545">
                  <c:v>0.41271999999999998</c:v>
                </c:pt>
                <c:pt idx="546">
                  <c:v>0.41186</c:v>
                </c:pt>
                <c:pt idx="547">
                  <c:v>0.41099000000000002</c:v>
                </c:pt>
                <c:pt idx="548">
                  <c:v>0.41010999999999997</c:v>
                </c:pt>
                <c:pt idx="549">
                  <c:v>0.40921999999999997</c:v>
                </c:pt>
                <c:pt idx="550">
                  <c:v>0.40831000000000001</c:v>
                </c:pt>
                <c:pt idx="551">
                  <c:v>0.40739999999999998</c:v>
                </c:pt>
                <c:pt idx="552">
                  <c:v>0.40647</c:v>
                </c:pt>
                <c:pt idx="553">
                  <c:v>0.40553</c:v>
                </c:pt>
                <c:pt idx="554">
                  <c:v>0.40459000000000001</c:v>
                </c:pt>
                <c:pt idx="555">
                  <c:v>0.40361999999999998</c:v>
                </c:pt>
                <c:pt idx="556">
                  <c:v>0.40265000000000001</c:v>
                </c:pt>
                <c:pt idx="557">
                  <c:v>0.40167000000000003</c:v>
                </c:pt>
                <c:pt idx="558">
                  <c:v>0.40067000000000003</c:v>
                </c:pt>
                <c:pt idx="559">
                  <c:v>0.39966000000000002</c:v>
                </c:pt>
                <c:pt idx="560">
                  <c:v>0.39863999999999999</c:v>
                </c:pt>
                <c:pt idx="561">
                  <c:v>0.39761000000000002</c:v>
                </c:pt>
                <c:pt idx="562">
                  <c:v>0.39656999999999998</c:v>
                </c:pt>
                <c:pt idx="563">
                  <c:v>0.39550999999999997</c:v>
                </c:pt>
                <c:pt idx="564">
                  <c:v>0.39444000000000001</c:v>
                </c:pt>
                <c:pt idx="565">
                  <c:v>0.39335999999999999</c:v>
                </c:pt>
                <c:pt idx="566">
                  <c:v>0.39226</c:v>
                </c:pt>
                <c:pt idx="567">
                  <c:v>0.39116000000000001</c:v>
                </c:pt>
                <c:pt idx="568">
                  <c:v>0.39004</c:v>
                </c:pt>
                <c:pt idx="569">
                  <c:v>0.38890000000000002</c:v>
                </c:pt>
                <c:pt idx="570">
                  <c:v>0.38775999999999999</c:v>
                </c:pt>
                <c:pt idx="571">
                  <c:v>0.3866</c:v>
                </c:pt>
                <c:pt idx="572">
                  <c:v>0.38542999999999999</c:v>
                </c:pt>
                <c:pt idx="573">
                  <c:v>0.38424000000000003</c:v>
                </c:pt>
                <c:pt idx="574">
                  <c:v>0.38305</c:v>
                </c:pt>
                <c:pt idx="575">
                  <c:v>0.38183</c:v>
                </c:pt>
                <c:pt idx="576">
                  <c:v>0.38061</c:v>
                </c:pt>
                <c:pt idx="577">
                  <c:v>0.37936999999999999</c:v>
                </c:pt>
                <c:pt idx="578">
                  <c:v>0.37812000000000001</c:v>
                </c:pt>
                <c:pt idx="579">
                  <c:v>0.37685000000000002</c:v>
                </c:pt>
                <c:pt idx="580">
                  <c:v>0.37557000000000001</c:v>
                </c:pt>
                <c:pt idx="581">
                  <c:v>0.37426999999999999</c:v>
                </c:pt>
                <c:pt idx="582">
                  <c:v>0.37296000000000001</c:v>
                </c:pt>
                <c:pt idx="583">
                  <c:v>0.37164000000000003</c:v>
                </c:pt>
                <c:pt idx="584">
                  <c:v>0.37030000000000002</c:v>
                </c:pt>
                <c:pt idx="585">
                  <c:v>0.36895</c:v>
                </c:pt>
                <c:pt idx="586">
                  <c:v>0.36758000000000002</c:v>
                </c:pt>
                <c:pt idx="587">
                  <c:v>0.36620000000000003</c:v>
                </c:pt>
                <c:pt idx="588">
                  <c:v>0.36480000000000001</c:v>
                </c:pt>
                <c:pt idx="589">
                  <c:v>0.36338999999999999</c:v>
                </c:pt>
                <c:pt idx="590">
                  <c:v>0.36196</c:v>
                </c:pt>
                <c:pt idx="591">
                  <c:v>0.36052000000000001</c:v>
                </c:pt>
                <c:pt idx="592">
                  <c:v>0.35905999999999999</c:v>
                </c:pt>
                <c:pt idx="593">
                  <c:v>0.35758000000000001</c:v>
                </c:pt>
                <c:pt idx="594">
                  <c:v>0.35609000000000002</c:v>
                </c:pt>
                <c:pt idx="595">
                  <c:v>0.35459000000000002</c:v>
                </c:pt>
                <c:pt idx="596">
                  <c:v>0.35305999999999998</c:v>
                </c:pt>
                <c:pt idx="597">
                  <c:v>0.35152</c:v>
                </c:pt>
                <c:pt idx="598">
                  <c:v>0.34997</c:v>
                </c:pt>
                <c:pt idx="599">
                  <c:v>0.34839999999999999</c:v>
                </c:pt>
                <c:pt idx="600">
                  <c:v>0.34681000000000001</c:v>
                </c:pt>
              </c:numCache>
            </c:numRef>
          </c:xVal>
          <c:yVal>
            <c:numRef>
              <c:f>Sheet1!$B$2:$B$602</c:f>
              <c:numCache>
                <c:formatCode>General</c:formatCode>
                <c:ptCount val="6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2.3199999999999981</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4.1099999999999994</c:v>
                </c:pt>
                <c:pt idx="412">
                  <c:v>4.1199999999999974</c:v>
                </c:pt>
                <c:pt idx="413">
                  <c:v>4.13</c:v>
                </c:pt>
                <c:pt idx="414">
                  <c:v>4.1399999999999997</c:v>
                </c:pt>
                <c:pt idx="415">
                  <c:v>4.1499999999999986</c:v>
                </c:pt>
                <c:pt idx="416">
                  <c:v>4.1599999999999966</c:v>
                </c:pt>
                <c:pt idx="417">
                  <c:v>4.17</c:v>
                </c:pt>
                <c:pt idx="418">
                  <c:v>4.18</c:v>
                </c:pt>
                <c:pt idx="419">
                  <c:v>4.1899999999999986</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4.3199999999999976</c:v>
                </c:pt>
                <c:pt idx="433">
                  <c:v>4.33</c:v>
                </c:pt>
                <c:pt idx="434">
                  <c:v>4.34</c:v>
                </c:pt>
                <c:pt idx="435">
                  <c:v>4.3499999999999996</c:v>
                </c:pt>
                <c:pt idx="436">
                  <c:v>4.3599999999999977</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4.6099999999999977</c:v>
                </c:pt>
                <c:pt idx="462">
                  <c:v>4.6199999999999957</c:v>
                </c:pt>
                <c:pt idx="463">
                  <c:v>4.63</c:v>
                </c:pt>
                <c:pt idx="464">
                  <c:v>4.6399999999999997</c:v>
                </c:pt>
                <c:pt idx="465">
                  <c:v>4.6499999999999977</c:v>
                </c:pt>
                <c:pt idx="466">
                  <c:v>4.6599999999999957</c:v>
                </c:pt>
                <c:pt idx="467">
                  <c:v>4.67</c:v>
                </c:pt>
                <c:pt idx="468">
                  <c:v>4.68</c:v>
                </c:pt>
                <c:pt idx="469">
                  <c:v>4.6899999999999986</c:v>
                </c:pt>
                <c:pt idx="470">
                  <c:v>4.7</c:v>
                </c:pt>
                <c:pt idx="471">
                  <c:v>4.71</c:v>
                </c:pt>
                <c:pt idx="472">
                  <c:v>4.72</c:v>
                </c:pt>
                <c:pt idx="473">
                  <c:v>4.7300000000000004</c:v>
                </c:pt>
                <c:pt idx="474">
                  <c:v>4.74</c:v>
                </c:pt>
                <c:pt idx="475">
                  <c:v>4.75</c:v>
                </c:pt>
                <c:pt idx="476">
                  <c:v>4.76</c:v>
                </c:pt>
                <c:pt idx="477">
                  <c:v>4.7699999999999987</c:v>
                </c:pt>
                <c:pt idx="478">
                  <c:v>4.78</c:v>
                </c:pt>
                <c:pt idx="479">
                  <c:v>4.79</c:v>
                </c:pt>
                <c:pt idx="480">
                  <c:v>4.8</c:v>
                </c:pt>
                <c:pt idx="481">
                  <c:v>4.8099999999999996</c:v>
                </c:pt>
                <c:pt idx="482">
                  <c:v>4.8199999999999976</c:v>
                </c:pt>
                <c:pt idx="483">
                  <c:v>4.83</c:v>
                </c:pt>
                <c:pt idx="484">
                  <c:v>4.84</c:v>
                </c:pt>
                <c:pt idx="485">
                  <c:v>4.8499999999999996</c:v>
                </c:pt>
                <c:pt idx="486">
                  <c:v>4.8599999999999977</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5.1099999999999994</c:v>
                </c:pt>
                <c:pt idx="512">
                  <c:v>5.1199999999999974</c:v>
                </c:pt>
                <c:pt idx="513">
                  <c:v>5.13</c:v>
                </c:pt>
                <c:pt idx="514">
                  <c:v>5.14</c:v>
                </c:pt>
                <c:pt idx="515">
                  <c:v>5.1499999999999986</c:v>
                </c:pt>
                <c:pt idx="516">
                  <c:v>5.1599999999999966</c:v>
                </c:pt>
                <c:pt idx="517">
                  <c:v>5.17</c:v>
                </c:pt>
                <c:pt idx="518">
                  <c:v>5.18</c:v>
                </c:pt>
                <c:pt idx="519">
                  <c:v>5.1899999999999986</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5.3199999999999976</c:v>
                </c:pt>
                <c:pt idx="533">
                  <c:v>5.33</c:v>
                </c:pt>
                <c:pt idx="534">
                  <c:v>5.34</c:v>
                </c:pt>
                <c:pt idx="535">
                  <c:v>5.35</c:v>
                </c:pt>
                <c:pt idx="536">
                  <c:v>5.3599999999999977</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5.6099999999999977</c:v>
                </c:pt>
                <c:pt idx="562">
                  <c:v>5.6199999999999957</c:v>
                </c:pt>
                <c:pt idx="563">
                  <c:v>5.63</c:v>
                </c:pt>
                <c:pt idx="564">
                  <c:v>5.64</c:v>
                </c:pt>
                <c:pt idx="565">
                  <c:v>5.6499999999999977</c:v>
                </c:pt>
                <c:pt idx="566">
                  <c:v>5.6599999999999957</c:v>
                </c:pt>
                <c:pt idx="567">
                  <c:v>5.67</c:v>
                </c:pt>
                <c:pt idx="568">
                  <c:v>5.68</c:v>
                </c:pt>
                <c:pt idx="569">
                  <c:v>5.6899999999999986</c:v>
                </c:pt>
                <c:pt idx="570">
                  <c:v>5.7</c:v>
                </c:pt>
                <c:pt idx="571">
                  <c:v>5.71</c:v>
                </c:pt>
                <c:pt idx="572">
                  <c:v>5.72</c:v>
                </c:pt>
                <c:pt idx="573">
                  <c:v>5.73</c:v>
                </c:pt>
                <c:pt idx="574">
                  <c:v>5.74</c:v>
                </c:pt>
                <c:pt idx="575">
                  <c:v>5.75</c:v>
                </c:pt>
                <c:pt idx="576">
                  <c:v>5.76</c:v>
                </c:pt>
                <c:pt idx="577">
                  <c:v>5.7699999999999987</c:v>
                </c:pt>
                <c:pt idx="578">
                  <c:v>5.78</c:v>
                </c:pt>
                <c:pt idx="579">
                  <c:v>5.79</c:v>
                </c:pt>
                <c:pt idx="580">
                  <c:v>5.8</c:v>
                </c:pt>
                <c:pt idx="581">
                  <c:v>5.81</c:v>
                </c:pt>
                <c:pt idx="582">
                  <c:v>5.8199999999999976</c:v>
                </c:pt>
                <c:pt idx="583">
                  <c:v>5.83</c:v>
                </c:pt>
                <c:pt idx="584">
                  <c:v>5.84</c:v>
                </c:pt>
                <c:pt idx="585">
                  <c:v>5.85</c:v>
                </c:pt>
                <c:pt idx="586">
                  <c:v>5.8599999999999977</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numCache>
            </c:numRef>
          </c:yVal>
          <c:smooth val="1"/>
          <c:extLst>
            <c:ext xmlns:c16="http://schemas.microsoft.com/office/drawing/2014/chart" uri="{C3380CC4-5D6E-409C-BE32-E72D297353CC}">
              <c16:uniqueId val="{00000000-F2C2-40E9-AD48-B6E9AFE891CE}"/>
            </c:ext>
          </c:extLst>
        </c:ser>
        <c:dLbls>
          <c:showLegendKey val="0"/>
          <c:showVal val="0"/>
          <c:showCatName val="0"/>
          <c:showSerName val="0"/>
          <c:showPercent val="0"/>
          <c:showBubbleSize val="0"/>
        </c:dLbls>
        <c:axId val="2078460152"/>
        <c:axId val="2078446200"/>
      </c:scatterChart>
      <c:valAx>
        <c:axId val="2078460152"/>
        <c:scaling>
          <c:orientation val="minMax"/>
          <c:max val="0.5"/>
          <c:min val="-0.5"/>
        </c:scaling>
        <c:delete val="1"/>
        <c:axPos val="b"/>
        <c:majorGridlines>
          <c:spPr>
            <a:ln>
              <a:solidFill>
                <a:schemeClr val="tx1">
                  <a:lumMod val="50000"/>
                </a:schemeClr>
              </a:solidFill>
            </a:ln>
          </c:spPr>
        </c:majorGridlines>
        <c:numFmt formatCode="General" sourceLinked="1"/>
        <c:majorTickMark val="out"/>
        <c:minorTickMark val="none"/>
        <c:tickLblPos val="nextTo"/>
        <c:crossAx val="2078446200"/>
        <c:crosses val="autoZero"/>
        <c:crossBetween val="midCat"/>
        <c:majorUnit val="0.25"/>
        <c:minorUnit val="0.1"/>
      </c:valAx>
      <c:valAx>
        <c:axId val="2078446200"/>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8460152"/>
        <c:crossesAt val="-1"/>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Sheet1!$A$2:$A$702</c:f>
              <c:numCache>
                <c:formatCode>General</c:formatCode>
                <c:ptCount val="70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pt idx="61">
                  <c:v>0.10267</c:v>
                </c:pt>
                <c:pt idx="62">
                  <c:v>0.10427</c:v>
                </c:pt>
                <c:pt idx="63">
                  <c:v>0.10587000000000001</c:v>
                </c:pt>
                <c:pt idx="64">
                  <c:v>0.10746</c:v>
                </c:pt>
                <c:pt idx="65">
                  <c:v>0.10904999999999999</c:v>
                </c:pt>
                <c:pt idx="66">
                  <c:v>0.11064</c:v>
                </c:pt>
                <c:pt idx="67">
                  <c:v>0.11222</c:v>
                </c:pt>
                <c:pt idx="68">
                  <c:v>0.1138</c:v>
                </c:pt>
                <c:pt idx="69">
                  <c:v>0.11538</c:v>
                </c:pt>
                <c:pt idx="70">
                  <c:v>0.11695</c:v>
                </c:pt>
                <c:pt idx="71">
                  <c:v>0.11853</c:v>
                </c:pt>
                <c:pt idx="72">
                  <c:v>0.1201</c:v>
                </c:pt>
                <c:pt idx="73">
                  <c:v>0.12166</c:v>
                </c:pt>
                <c:pt idx="74">
                  <c:v>0.12323000000000001</c:v>
                </c:pt>
                <c:pt idx="75">
                  <c:v>0.12479</c:v>
                </c:pt>
                <c:pt idx="76">
                  <c:v>0.12634999999999999</c:v>
                </c:pt>
                <c:pt idx="77">
                  <c:v>0.12790000000000001</c:v>
                </c:pt>
                <c:pt idx="78">
                  <c:v>0.12945000000000001</c:v>
                </c:pt>
                <c:pt idx="79">
                  <c:v>0.13100000000000001</c:v>
                </c:pt>
                <c:pt idx="80">
                  <c:v>0.13255</c:v>
                </c:pt>
                <c:pt idx="81">
                  <c:v>0.13408999999999999</c:v>
                </c:pt>
                <c:pt idx="82">
                  <c:v>0.13563</c:v>
                </c:pt>
                <c:pt idx="83">
                  <c:v>0.13716999999999999</c:v>
                </c:pt>
                <c:pt idx="84">
                  <c:v>0.13871</c:v>
                </c:pt>
                <c:pt idx="85">
                  <c:v>0.14024</c:v>
                </c:pt>
                <c:pt idx="86">
                  <c:v>0.14177000000000001</c:v>
                </c:pt>
                <c:pt idx="87">
                  <c:v>0.14329</c:v>
                </c:pt>
                <c:pt idx="88">
                  <c:v>0.14482</c:v>
                </c:pt>
                <c:pt idx="89">
                  <c:v>0.14634</c:v>
                </c:pt>
                <c:pt idx="90">
                  <c:v>0.14785000000000001</c:v>
                </c:pt>
                <c:pt idx="91">
                  <c:v>0.14937</c:v>
                </c:pt>
                <c:pt idx="92">
                  <c:v>0.15087999999999999</c:v>
                </c:pt>
                <c:pt idx="93">
                  <c:v>0.15239</c:v>
                </c:pt>
                <c:pt idx="94">
                  <c:v>0.15389</c:v>
                </c:pt>
                <c:pt idx="95">
                  <c:v>0.15540000000000001</c:v>
                </c:pt>
                <c:pt idx="96">
                  <c:v>0.15690000000000001</c:v>
                </c:pt>
                <c:pt idx="97">
                  <c:v>0.15839</c:v>
                </c:pt>
                <c:pt idx="98">
                  <c:v>0.15989</c:v>
                </c:pt>
                <c:pt idx="99">
                  <c:v>0.16138</c:v>
                </c:pt>
                <c:pt idx="100">
                  <c:v>0.16286999999999999</c:v>
                </c:pt>
                <c:pt idx="101">
                  <c:v>0.16435</c:v>
                </c:pt>
                <c:pt idx="102">
                  <c:v>0.16583000000000001</c:v>
                </c:pt>
                <c:pt idx="103">
                  <c:v>0.16730999999999999</c:v>
                </c:pt>
                <c:pt idx="104">
                  <c:v>0.16879</c:v>
                </c:pt>
                <c:pt idx="105">
                  <c:v>0.17025999999999999</c:v>
                </c:pt>
                <c:pt idx="106">
                  <c:v>0.17172999999999999</c:v>
                </c:pt>
                <c:pt idx="107">
                  <c:v>0.17319999999999999</c:v>
                </c:pt>
                <c:pt idx="108">
                  <c:v>0.17466000000000001</c:v>
                </c:pt>
                <c:pt idx="109">
                  <c:v>0.17612</c:v>
                </c:pt>
                <c:pt idx="110">
                  <c:v>0.17757999999999999</c:v>
                </c:pt>
                <c:pt idx="111">
                  <c:v>0.17902999999999999</c:v>
                </c:pt>
                <c:pt idx="112">
                  <c:v>0.18048</c:v>
                </c:pt>
                <c:pt idx="113">
                  <c:v>0.18193000000000001</c:v>
                </c:pt>
                <c:pt idx="114">
                  <c:v>0.18337999999999999</c:v>
                </c:pt>
                <c:pt idx="115">
                  <c:v>0.18482000000000001</c:v>
                </c:pt>
                <c:pt idx="116">
                  <c:v>0.18626000000000001</c:v>
                </c:pt>
                <c:pt idx="117">
                  <c:v>0.18770000000000001</c:v>
                </c:pt>
                <c:pt idx="118">
                  <c:v>0.18912999999999999</c:v>
                </c:pt>
                <c:pt idx="119">
                  <c:v>0.19056000000000001</c:v>
                </c:pt>
                <c:pt idx="120">
                  <c:v>0.19198999999999999</c:v>
                </c:pt>
                <c:pt idx="121">
                  <c:v>0.19341</c:v>
                </c:pt>
                <c:pt idx="122">
                  <c:v>0.19483</c:v>
                </c:pt>
                <c:pt idx="123">
                  <c:v>0.19625000000000001</c:v>
                </c:pt>
                <c:pt idx="124">
                  <c:v>0.19766</c:v>
                </c:pt>
                <c:pt idx="125">
                  <c:v>0.19907</c:v>
                </c:pt>
                <c:pt idx="126">
                  <c:v>0.20047999999999999</c:v>
                </c:pt>
                <c:pt idx="127">
                  <c:v>0.20188999999999999</c:v>
                </c:pt>
                <c:pt idx="128">
                  <c:v>0.20329</c:v>
                </c:pt>
                <c:pt idx="129">
                  <c:v>0.20469000000000001</c:v>
                </c:pt>
                <c:pt idx="130">
                  <c:v>0.20609</c:v>
                </c:pt>
                <c:pt idx="131">
                  <c:v>0.20748</c:v>
                </c:pt>
                <c:pt idx="132">
                  <c:v>0.20887</c:v>
                </c:pt>
                <c:pt idx="133">
                  <c:v>0.21024999999999999</c:v>
                </c:pt>
                <c:pt idx="134">
                  <c:v>0.21163999999999999</c:v>
                </c:pt>
                <c:pt idx="135">
                  <c:v>0.21301999999999999</c:v>
                </c:pt>
                <c:pt idx="136">
                  <c:v>0.21440000000000001</c:v>
                </c:pt>
                <c:pt idx="137">
                  <c:v>0.21576999999999999</c:v>
                </c:pt>
                <c:pt idx="138">
                  <c:v>0.21714</c:v>
                </c:pt>
                <c:pt idx="139">
                  <c:v>0.21851000000000001</c:v>
                </c:pt>
                <c:pt idx="140">
                  <c:v>0.21987000000000001</c:v>
                </c:pt>
                <c:pt idx="141">
                  <c:v>0.22123000000000001</c:v>
                </c:pt>
                <c:pt idx="142">
                  <c:v>0.22259000000000001</c:v>
                </c:pt>
                <c:pt idx="143">
                  <c:v>0.22395000000000001</c:v>
                </c:pt>
                <c:pt idx="144">
                  <c:v>0.2253</c:v>
                </c:pt>
                <c:pt idx="145">
                  <c:v>0.22664999999999999</c:v>
                </c:pt>
                <c:pt idx="146">
                  <c:v>0.22799</c:v>
                </c:pt>
                <c:pt idx="147">
                  <c:v>0.22933000000000001</c:v>
                </c:pt>
                <c:pt idx="148">
                  <c:v>0.23066999999999999</c:v>
                </c:pt>
                <c:pt idx="149">
                  <c:v>0.23200999999999999</c:v>
                </c:pt>
                <c:pt idx="150">
                  <c:v>0.23333999999999999</c:v>
                </c:pt>
                <c:pt idx="151">
                  <c:v>0.23466999999999999</c:v>
                </c:pt>
                <c:pt idx="152">
                  <c:v>0.23599000000000001</c:v>
                </c:pt>
                <c:pt idx="153">
                  <c:v>0.23732</c:v>
                </c:pt>
                <c:pt idx="154">
                  <c:v>0.23863999999999999</c:v>
                </c:pt>
                <c:pt idx="155">
                  <c:v>0.23995</c:v>
                </c:pt>
                <c:pt idx="156">
                  <c:v>0.24127000000000001</c:v>
                </c:pt>
                <c:pt idx="157">
                  <c:v>0.24257999999999999</c:v>
                </c:pt>
                <c:pt idx="158">
                  <c:v>0.24388000000000001</c:v>
                </c:pt>
                <c:pt idx="159">
                  <c:v>0.24518000000000001</c:v>
                </c:pt>
                <c:pt idx="160">
                  <c:v>0.24648</c:v>
                </c:pt>
                <c:pt idx="161">
                  <c:v>0.24778</c:v>
                </c:pt>
                <c:pt idx="162">
                  <c:v>0.24907000000000001</c:v>
                </c:pt>
                <c:pt idx="163">
                  <c:v>0.25036000000000003</c:v>
                </c:pt>
                <c:pt idx="164">
                  <c:v>0.25164999999999998</c:v>
                </c:pt>
                <c:pt idx="165">
                  <c:v>0.25292999999999999</c:v>
                </c:pt>
                <c:pt idx="166">
                  <c:v>0.25420999999999999</c:v>
                </c:pt>
                <c:pt idx="167">
                  <c:v>0.25548999999999999</c:v>
                </c:pt>
                <c:pt idx="168">
                  <c:v>0.25675999999999999</c:v>
                </c:pt>
                <c:pt idx="169">
                  <c:v>0.25802999999999998</c:v>
                </c:pt>
                <c:pt idx="170">
                  <c:v>0.25929999999999997</c:v>
                </c:pt>
                <c:pt idx="171">
                  <c:v>0.26056000000000001</c:v>
                </c:pt>
                <c:pt idx="172">
                  <c:v>0.26182</c:v>
                </c:pt>
                <c:pt idx="173">
                  <c:v>0.26307999999999998</c:v>
                </c:pt>
                <c:pt idx="174">
                  <c:v>0.26433000000000001</c:v>
                </c:pt>
                <c:pt idx="175">
                  <c:v>0.26557999999999998</c:v>
                </c:pt>
                <c:pt idx="176">
                  <c:v>0.26683000000000001</c:v>
                </c:pt>
                <c:pt idx="177">
                  <c:v>0.26806999999999997</c:v>
                </c:pt>
                <c:pt idx="178">
                  <c:v>0.26930999999999999</c:v>
                </c:pt>
                <c:pt idx="179">
                  <c:v>0.27055000000000001</c:v>
                </c:pt>
                <c:pt idx="180">
                  <c:v>0.27178000000000002</c:v>
                </c:pt>
                <c:pt idx="181">
                  <c:v>0.27300999999999997</c:v>
                </c:pt>
                <c:pt idx="182">
                  <c:v>0.27422999999999997</c:v>
                </c:pt>
                <c:pt idx="183">
                  <c:v>0.27545999999999998</c:v>
                </c:pt>
                <c:pt idx="184">
                  <c:v>0.27667000000000003</c:v>
                </c:pt>
                <c:pt idx="185">
                  <c:v>0.27789000000000003</c:v>
                </c:pt>
                <c:pt idx="186">
                  <c:v>0.27910000000000001</c:v>
                </c:pt>
                <c:pt idx="187">
                  <c:v>0.28031</c:v>
                </c:pt>
                <c:pt idx="188">
                  <c:v>0.28151999999999999</c:v>
                </c:pt>
                <c:pt idx="189">
                  <c:v>0.28272000000000003</c:v>
                </c:pt>
                <c:pt idx="190">
                  <c:v>0.28392000000000001</c:v>
                </c:pt>
                <c:pt idx="191">
                  <c:v>0.28510999999999997</c:v>
                </c:pt>
                <c:pt idx="192">
                  <c:v>0.2863</c:v>
                </c:pt>
                <c:pt idx="193">
                  <c:v>0.28749000000000002</c:v>
                </c:pt>
                <c:pt idx="194">
                  <c:v>0.28866999999999998</c:v>
                </c:pt>
                <c:pt idx="195">
                  <c:v>0.28986000000000001</c:v>
                </c:pt>
                <c:pt idx="196">
                  <c:v>0.29103000000000001</c:v>
                </c:pt>
                <c:pt idx="197">
                  <c:v>0.29221000000000003</c:v>
                </c:pt>
                <c:pt idx="198">
                  <c:v>0.29337999999999997</c:v>
                </c:pt>
                <c:pt idx="199">
                  <c:v>0.29454000000000002</c:v>
                </c:pt>
                <c:pt idx="200">
                  <c:v>0.29570999999999997</c:v>
                </c:pt>
                <c:pt idx="201">
                  <c:v>0.29687000000000002</c:v>
                </c:pt>
                <c:pt idx="202">
                  <c:v>0.29802000000000001</c:v>
                </c:pt>
                <c:pt idx="203">
                  <c:v>0.29918</c:v>
                </c:pt>
                <c:pt idx="204">
                  <c:v>0.30032999999999999</c:v>
                </c:pt>
                <c:pt idx="205">
                  <c:v>0.30147000000000002</c:v>
                </c:pt>
                <c:pt idx="206">
                  <c:v>0.30260999999999999</c:v>
                </c:pt>
                <c:pt idx="207">
                  <c:v>0.30375000000000002</c:v>
                </c:pt>
                <c:pt idx="208">
                  <c:v>0.30488999999999999</c:v>
                </c:pt>
                <c:pt idx="209">
                  <c:v>0.30602000000000001</c:v>
                </c:pt>
                <c:pt idx="210">
                  <c:v>0.30714000000000002</c:v>
                </c:pt>
                <c:pt idx="211">
                  <c:v>0.30826999999999999</c:v>
                </c:pt>
                <c:pt idx="212">
                  <c:v>0.30939</c:v>
                </c:pt>
                <c:pt idx="213">
                  <c:v>0.31051000000000001</c:v>
                </c:pt>
                <c:pt idx="214">
                  <c:v>0.31162000000000001</c:v>
                </c:pt>
                <c:pt idx="215">
                  <c:v>0.31273000000000001</c:v>
                </c:pt>
                <c:pt idx="216">
                  <c:v>0.31383</c:v>
                </c:pt>
                <c:pt idx="217">
                  <c:v>0.31494</c:v>
                </c:pt>
                <c:pt idx="218">
                  <c:v>0.31603999999999999</c:v>
                </c:pt>
                <c:pt idx="219">
                  <c:v>0.31713000000000002</c:v>
                </c:pt>
                <c:pt idx="220">
                  <c:v>0.31822</c:v>
                </c:pt>
                <c:pt idx="221">
                  <c:v>0.31930999999999998</c:v>
                </c:pt>
                <c:pt idx="222">
                  <c:v>0.32039000000000001</c:v>
                </c:pt>
                <c:pt idx="223">
                  <c:v>0.32146999999999998</c:v>
                </c:pt>
                <c:pt idx="224">
                  <c:v>0.32255</c:v>
                </c:pt>
                <c:pt idx="225">
                  <c:v>0.32362000000000002</c:v>
                </c:pt>
                <c:pt idx="226">
                  <c:v>0.32468999999999998</c:v>
                </c:pt>
                <c:pt idx="227">
                  <c:v>0.32575999999999999</c:v>
                </c:pt>
                <c:pt idx="228">
                  <c:v>0.32682</c:v>
                </c:pt>
                <c:pt idx="229">
                  <c:v>0.32788</c:v>
                </c:pt>
                <c:pt idx="230">
                  <c:v>0.32893</c:v>
                </c:pt>
                <c:pt idx="231">
                  <c:v>0.32998</c:v>
                </c:pt>
                <c:pt idx="232">
                  <c:v>0.33102999999999999</c:v>
                </c:pt>
                <c:pt idx="233">
                  <c:v>0.33206999999999998</c:v>
                </c:pt>
                <c:pt idx="234">
                  <c:v>0.33311000000000002</c:v>
                </c:pt>
                <c:pt idx="235">
                  <c:v>0.33415</c:v>
                </c:pt>
                <c:pt idx="236">
                  <c:v>0.33517999999999998</c:v>
                </c:pt>
                <c:pt idx="237">
                  <c:v>0.33621000000000001</c:v>
                </c:pt>
                <c:pt idx="238">
                  <c:v>0.33722999999999997</c:v>
                </c:pt>
                <c:pt idx="239">
                  <c:v>0.33825</c:v>
                </c:pt>
                <c:pt idx="240">
                  <c:v>0.33927000000000002</c:v>
                </c:pt>
                <c:pt idx="241">
                  <c:v>0.34028000000000003</c:v>
                </c:pt>
                <c:pt idx="242">
                  <c:v>0.34128999999999998</c:v>
                </c:pt>
                <c:pt idx="243">
                  <c:v>0.34228999999999998</c:v>
                </c:pt>
                <c:pt idx="244">
                  <c:v>0.34328999999999998</c:v>
                </c:pt>
                <c:pt idx="245">
                  <c:v>0.34428999999999998</c:v>
                </c:pt>
                <c:pt idx="246">
                  <c:v>0.34527999999999998</c:v>
                </c:pt>
                <c:pt idx="247">
                  <c:v>0.34627000000000002</c:v>
                </c:pt>
                <c:pt idx="248">
                  <c:v>0.34726000000000001</c:v>
                </c:pt>
                <c:pt idx="249">
                  <c:v>0.34823999999999999</c:v>
                </c:pt>
                <c:pt idx="250">
                  <c:v>0.34921999999999997</c:v>
                </c:pt>
                <c:pt idx="251">
                  <c:v>0.35019</c:v>
                </c:pt>
                <c:pt idx="252">
                  <c:v>0.35116000000000003</c:v>
                </c:pt>
                <c:pt idx="253">
                  <c:v>0.35213</c:v>
                </c:pt>
                <c:pt idx="254">
                  <c:v>0.35309000000000001</c:v>
                </c:pt>
                <c:pt idx="255">
                  <c:v>0.35404999999999998</c:v>
                </c:pt>
                <c:pt idx="256">
                  <c:v>0.35499999999999998</c:v>
                </c:pt>
                <c:pt idx="257">
                  <c:v>0.35594999999999999</c:v>
                </c:pt>
                <c:pt idx="258">
                  <c:v>0.3569</c:v>
                </c:pt>
                <c:pt idx="259">
                  <c:v>0.35783999999999999</c:v>
                </c:pt>
                <c:pt idx="260">
                  <c:v>0.35877999999999999</c:v>
                </c:pt>
                <c:pt idx="261">
                  <c:v>0.35970999999999997</c:v>
                </c:pt>
                <c:pt idx="262">
                  <c:v>0.36065000000000003</c:v>
                </c:pt>
                <c:pt idx="263">
                  <c:v>0.36157</c:v>
                </c:pt>
                <c:pt idx="264">
                  <c:v>0.36248999999999998</c:v>
                </c:pt>
                <c:pt idx="265">
                  <c:v>0.36341000000000001</c:v>
                </c:pt>
                <c:pt idx="266">
                  <c:v>0.36432999999999999</c:v>
                </c:pt>
                <c:pt idx="267">
                  <c:v>0.36524000000000001</c:v>
                </c:pt>
                <c:pt idx="268">
                  <c:v>0.36614000000000002</c:v>
                </c:pt>
                <c:pt idx="269">
                  <c:v>0.36704999999999999</c:v>
                </c:pt>
                <c:pt idx="270">
                  <c:v>0.36793999999999999</c:v>
                </c:pt>
                <c:pt idx="271">
                  <c:v>0.36884</c:v>
                </c:pt>
                <c:pt idx="272">
                  <c:v>0.36973</c:v>
                </c:pt>
                <c:pt idx="273">
                  <c:v>0.37060999999999999</c:v>
                </c:pt>
                <c:pt idx="274">
                  <c:v>0.3715</c:v>
                </c:pt>
                <c:pt idx="275">
                  <c:v>0.37236999999999998</c:v>
                </c:pt>
                <c:pt idx="276">
                  <c:v>0.37325000000000003</c:v>
                </c:pt>
                <c:pt idx="277">
                  <c:v>0.37412000000000001</c:v>
                </c:pt>
                <c:pt idx="278">
                  <c:v>0.37497999999999998</c:v>
                </c:pt>
                <c:pt idx="279">
                  <c:v>0.37584000000000001</c:v>
                </c:pt>
                <c:pt idx="280">
                  <c:v>0.37669999999999998</c:v>
                </c:pt>
                <c:pt idx="281">
                  <c:v>0.37755</c:v>
                </c:pt>
                <c:pt idx="282">
                  <c:v>0.37840000000000001</c:v>
                </c:pt>
                <c:pt idx="283">
                  <c:v>0.37924999999999998</c:v>
                </c:pt>
                <c:pt idx="284">
                  <c:v>0.38008999999999998</c:v>
                </c:pt>
                <c:pt idx="285">
                  <c:v>0.38091999999999998</c:v>
                </c:pt>
                <c:pt idx="286">
                  <c:v>0.38174999999999998</c:v>
                </c:pt>
                <c:pt idx="287">
                  <c:v>0.38257999999999998</c:v>
                </c:pt>
                <c:pt idx="288">
                  <c:v>0.38340999999999997</c:v>
                </c:pt>
                <c:pt idx="289">
                  <c:v>0.38422000000000001</c:v>
                </c:pt>
                <c:pt idx="290">
                  <c:v>0.38503999999999999</c:v>
                </c:pt>
                <c:pt idx="291">
                  <c:v>0.38585000000000003</c:v>
                </c:pt>
                <c:pt idx="292">
                  <c:v>0.38666</c:v>
                </c:pt>
                <c:pt idx="293">
                  <c:v>0.38746000000000003</c:v>
                </c:pt>
                <c:pt idx="294">
                  <c:v>0.38825999999999999</c:v>
                </c:pt>
                <c:pt idx="295">
                  <c:v>0.38905000000000001</c:v>
                </c:pt>
                <c:pt idx="296">
                  <c:v>0.38984000000000002</c:v>
                </c:pt>
                <c:pt idx="297">
                  <c:v>0.39062000000000002</c:v>
                </c:pt>
                <c:pt idx="298">
                  <c:v>0.39140999999999998</c:v>
                </c:pt>
                <c:pt idx="299">
                  <c:v>0.39217999999999997</c:v>
                </c:pt>
                <c:pt idx="300">
                  <c:v>0.39295000000000002</c:v>
                </c:pt>
                <c:pt idx="301">
                  <c:v>0.39372000000000001</c:v>
                </c:pt>
                <c:pt idx="302">
                  <c:v>0.39448</c:v>
                </c:pt>
                <c:pt idx="303">
                  <c:v>0.39523999999999998</c:v>
                </c:pt>
                <c:pt idx="304">
                  <c:v>0.39600000000000002</c:v>
                </c:pt>
                <c:pt idx="305">
                  <c:v>0.39674999999999999</c:v>
                </c:pt>
                <c:pt idx="306">
                  <c:v>0.39749000000000001</c:v>
                </c:pt>
                <c:pt idx="307">
                  <c:v>0.39822999999999997</c:v>
                </c:pt>
                <c:pt idx="308">
                  <c:v>0.39896999999999999</c:v>
                </c:pt>
                <c:pt idx="309">
                  <c:v>0.3997</c:v>
                </c:pt>
                <c:pt idx="310">
                  <c:v>0.40043000000000001</c:v>
                </c:pt>
                <c:pt idx="311">
                  <c:v>0.40116000000000002</c:v>
                </c:pt>
                <c:pt idx="312">
                  <c:v>0.40187</c:v>
                </c:pt>
                <c:pt idx="313">
                  <c:v>0.40259</c:v>
                </c:pt>
                <c:pt idx="314">
                  <c:v>0.40329999999999999</c:v>
                </c:pt>
                <c:pt idx="315">
                  <c:v>0.40400000000000003</c:v>
                </c:pt>
                <c:pt idx="316">
                  <c:v>0.40471000000000001</c:v>
                </c:pt>
                <c:pt idx="317">
                  <c:v>0.40539999999999998</c:v>
                </c:pt>
                <c:pt idx="318">
                  <c:v>0.40609000000000001</c:v>
                </c:pt>
                <c:pt idx="319">
                  <c:v>0.40677999999999997</c:v>
                </c:pt>
                <c:pt idx="320">
                  <c:v>0.40745999999999999</c:v>
                </c:pt>
                <c:pt idx="321">
                  <c:v>0.40814</c:v>
                </c:pt>
                <c:pt idx="322">
                  <c:v>0.40882000000000002</c:v>
                </c:pt>
                <c:pt idx="323">
                  <c:v>0.40948000000000001</c:v>
                </c:pt>
                <c:pt idx="324">
                  <c:v>0.41015000000000001</c:v>
                </c:pt>
                <c:pt idx="325">
                  <c:v>0.41081000000000001</c:v>
                </c:pt>
                <c:pt idx="326">
                  <c:v>0.41145999999999999</c:v>
                </c:pt>
                <c:pt idx="327">
                  <c:v>0.41210999999999998</c:v>
                </c:pt>
                <c:pt idx="328">
                  <c:v>0.41276000000000002</c:v>
                </c:pt>
                <c:pt idx="329">
                  <c:v>0.41339999999999999</c:v>
                </c:pt>
                <c:pt idx="330">
                  <c:v>0.41404000000000002</c:v>
                </c:pt>
                <c:pt idx="331">
                  <c:v>0.41466999999999998</c:v>
                </c:pt>
                <c:pt idx="332">
                  <c:v>0.4153</c:v>
                </c:pt>
                <c:pt idx="333">
                  <c:v>0.41592000000000001</c:v>
                </c:pt>
                <c:pt idx="334">
                  <c:v>0.41654000000000002</c:v>
                </c:pt>
                <c:pt idx="335">
                  <c:v>0.41715000000000002</c:v>
                </c:pt>
                <c:pt idx="336">
                  <c:v>0.41776000000000002</c:v>
                </c:pt>
                <c:pt idx="337">
                  <c:v>0.41836000000000001</c:v>
                </c:pt>
                <c:pt idx="338">
                  <c:v>0.41896</c:v>
                </c:pt>
                <c:pt idx="339">
                  <c:v>0.41954999999999998</c:v>
                </c:pt>
                <c:pt idx="340">
                  <c:v>0.42014000000000001</c:v>
                </c:pt>
                <c:pt idx="341">
                  <c:v>0.42072999999999999</c:v>
                </c:pt>
                <c:pt idx="342">
                  <c:v>0.42131000000000002</c:v>
                </c:pt>
                <c:pt idx="343">
                  <c:v>0.42187999999999998</c:v>
                </c:pt>
                <c:pt idx="344">
                  <c:v>0.42244999999999999</c:v>
                </c:pt>
                <c:pt idx="345">
                  <c:v>0.42301</c:v>
                </c:pt>
                <c:pt idx="346">
                  <c:v>0.42357</c:v>
                </c:pt>
                <c:pt idx="347">
                  <c:v>0.42413000000000001</c:v>
                </c:pt>
                <c:pt idx="348">
                  <c:v>0.42468</c:v>
                </c:pt>
                <c:pt idx="349">
                  <c:v>0.42521999999999999</c:v>
                </c:pt>
                <c:pt idx="350">
                  <c:v>0.42576999999999998</c:v>
                </c:pt>
                <c:pt idx="351">
                  <c:v>0.42630000000000001</c:v>
                </c:pt>
                <c:pt idx="352">
                  <c:v>0.42682999999999999</c:v>
                </c:pt>
                <c:pt idx="353">
                  <c:v>0.42736000000000002</c:v>
                </c:pt>
                <c:pt idx="354">
                  <c:v>0.42787999999999998</c:v>
                </c:pt>
                <c:pt idx="355">
                  <c:v>0.42838999999999999</c:v>
                </c:pt>
                <c:pt idx="356">
                  <c:v>0.4289</c:v>
                </c:pt>
                <c:pt idx="357">
                  <c:v>0.42941000000000001</c:v>
                </c:pt>
                <c:pt idx="358">
                  <c:v>0.42991000000000001</c:v>
                </c:pt>
                <c:pt idx="359">
                  <c:v>0.4304</c:v>
                </c:pt>
                <c:pt idx="360">
                  <c:v>0.43089</c:v>
                </c:pt>
                <c:pt idx="361">
                  <c:v>0.43137999999999999</c:v>
                </c:pt>
                <c:pt idx="362">
                  <c:v>0.43186000000000002</c:v>
                </c:pt>
                <c:pt idx="363">
                  <c:v>0.43232999999999999</c:v>
                </c:pt>
                <c:pt idx="364">
                  <c:v>0.43280000000000002</c:v>
                </c:pt>
                <c:pt idx="365">
                  <c:v>0.43326999999999999</c:v>
                </c:pt>
                <c:pt idx="366">
                  <c:v>0.43373</c:v>
                </c:pt>
                <c:pt idx="367">
                  <c:v>0.43418000000000001</c:v>
                </c:pt>
                <c:pt idx="368">
                  <c:v>0.43463000000000002</c:v>
                </c:pt>
                <c:pt idx="369">
                  <c:v>0.43507000000000001</c:v>
                </c:pt>
                <c:pt idx="370">
                  <c:v>0.43551000000000001</c:v>
                </c:pt>
                <c:pt idx="371">
                  <c:v>0.43595</c:v>
                </c:pt>
                <c:pt idx="372">
                  <c:v>0.43636999999999998</c:v>
                </c:pt>
                <c:pt idx="373">
                  <c:v>0.43680000000000002</c:v>
                </c:pt>
                <c:pt idx="374">
                  <c:v>0.43722</c:v>
                </c:pt>
                <c:pt idx="375">
                  <c:v>0.43763000000000002</c:v>
                </c:pt>
                <c:pt idx="376">
                  <c:v>0.43802999999999997</c:v>
                </c:pt>
                <c:pt idx="377">
                  <c:v>0.43844</c:v>
                </c:pt>
                <c:pt idx="378">
                  <c:v>0.43883</c:v>
                </c:pt>
                <c:pt idx="379">
                  <c:v>0.43922</c:v>
                </c:pt>
                <c:pt idx="380">
                  <c:v>0.43961</c:v>
                </c:pt>
                <c:pt idx="381">
                  <c:v>0.43998999999999999</c:v>
                </c:pt>
                <c:pt idx="382">
                  <c:v>0.44035999999999997</c:v>
                </c:pt>
                <c:pt idx="383">
                  <c:v>0.44073000000000001</c:v>
                </c:pt>
                <c:pt idx="384">
                  <c:v>0.44109999999999999</c:v>
                </c:pt>
                <c:pt idx="385">
                  <c:v>0.44146000000000002</c:v>
                </c:pt>
                <c:pt idx="386">
                  <c:v>0.44180999999999998</c:v>
                </c:pt>
                <c:pt idx="387">
                  <c:v>0.44216</c:v>
                </c:pt>
                <c:pt idx="388">
                  <c:v>0.4425</c:v>
                </c:pt>
                <c:pt idx="389">
                  <c:v>0.44284000000000001</c:v>
                </c:pt>
                <c:pt idx="390">
                  <c:v>0.44317000000000001</c:v>
                </c:pt>
                <c:pt idx="391">
                  <c:v>0.44349</c:v>
                </c:pt>
                <c:pt idx="392">
                  <c:v>0.44380999999999998</c:v>
                </c:pt>
                <c:pt idx="393">
                  <c:v>0.44413000000000002</c:v>
                </c:pt>
                <c:pt idx="394">
                  <c:v>0.44444</c:v>
                </c:pt>
                <c:pt idx="395">
                  <c:v>0.44474000000000002</c:v>
                </c:pt>
                <c:pt idx="396">
                  <c:v>0.44503999999999999</c:v>
                </c:pt>
                <c:pt idx="397">
                  <c:v>0.44533</c:v>
                </c:pt>
                <c:pt idx="398">
                  <c:v>0.44561000000000001</c:v>
                </c:pt>
                <c:pt idx="399">
                  <c:v>0.44589000000000001</c:v>
                </c:pt>
                <c:pt idx="400">
                  <c:v>0.44617000000000001</c:v>
                </c:pt>
                <c:pt idx="401">
                  <c:v>0.44644</c:v>
                </c:pt>
                <c:pt idx="402">
                  <c:v>0.44669999999999999</c:v>
                </c:pt>
                <c:pt idx="403">
                  <c:v>0.44696000000000002</c:v>
                </c:pt>
                <c:pt idx="404">
                  <c:v>0.44721</c:v>
                </c:pt>
                <c:pt idx="405">
                  <c:v>0.44746000000000002</c:v>
                </c:pt>
                <c:pt idx="406">
                  <c:v>0.44769999999999999</c:v>
                </c:pt>
                <c:pt idx="407">
                  <c:v>0.44792999999999999</c:v>
                </c:pt>
                <c:pt idx="408">
                  <c:v>0.44816</c:v>
                </c:pt>
                <c:pt idx="409">
                  <c:v>0.44838</c:v>
                </c:pt>
                <c:pt idx="410">
                  <c:v>0.4486</c:v>
                </c:pt>
                <c:pt idx="411">
                  <c:v>0.44880999999999999</c:v>
                </c:pt>
                <c:pt idx="412">
                  <c:v>0.44901000000000002</c:v>
                </c:pt>
                <c:pt idx="413">
                  <c:v>0.44921</c:v>
                </c:pt>
                <c:pt idx="414">
                  <c:v>0.44940999999999998</c:v>
                </c:pt>
                <c:pt idx="415">
                  <c:v>0.44958999999999999</c:v>
                </c:pt>
                <c:pt idx="416">
                  <c:v>0.44977</c:v>
                </c:pt>
                <c:pt idx="417">
                  <c:v>0.44995000000000002</c:v>
                </c:pt>
                <c:pt idx="418">
                  <c:v>0.45012000000000002</c:v>
                </c:pt>
                <c:pt idx="419">
                  <c:v>0.45028000000000001</c:v>
                </c:pt>
                <c:pt idx="420">
                  <c:v>0.45043</c:v>
                </c:pt>
                <c:pt idx="421">
                  <c:v>0.45058999999999999</c:v>
                </c:pt>
                <c:pt idx="422">
                  <c:v>0.45073000000000002</c:v>
                </c:pt>
                <c:pt idx="423">
                  <c:v>0.45086999999999999</c:v>
                </c:pt>
                <c:pt idx="424">
                  <c:v>0.45100000000000001</c:v>
                </c:pt>
                <c:pt idx="425">
                  <c:v>0.45112000000000002</c:v>
                </c:pt>
                <c:pt idx="426">
                  <c:v>0.45123999999999997</c:v>
                </c:pt>
                <c:pt idx="427">
                  <c:v>0.45135999999999998</c:v>
                </c:pt>
                <c:pt idx="428">
                  <c:v>0.45145999999999997</c:v>
                </c:pt>
                <c:pt idx="429">
                  <c:v>0.45156000000000002</c:v>
                </c:pt>
                <c:pt idx="430">
                  <c:v>0.45166000000000001</c:v>
                </c:pt>
                <c:pt idx="431">
                  <c:v>0.45174999999999998</c:v>
                </c:pt>
                <c:pt idx="432">
                  <c:v>0.45183000000000001</c:v>
                </c:pt>
                <c:pt idx="433">
                  <c:v>0.45190000000000002</c:v>
                </c:pt>
                <c:pt idx="434">
                  <c:v>0.45196999999999998</c:v>
                </c:pt>
                <c:pt idx="435">
                  <c:v>0.45202999999999999</c:v>
                </c:pt>
                <c:pt idx="436">
                  <c:v>0.45208999999999999</c:v>
                </c:pt>
                <c:pt idx="437">
                  <c:v>0.45213999999999999</c:v>
                </c:pt>
                <c:pt idx="438">
                  <c:v>0.45218000000000003</c:v>
                </c:pt>
                <c:pt idx="439">
                  <c:v>0.45222000000000001</c:v>
                </c:pt>
                <c:pt idx="440">
                  <c:v>0.45224999999999999</c:v>
                </c:pt>
                <c:pt idx="441">
                  <c:v>0.45227000000000001</c:v>
                </c:pt>
                <c:pt idx="442">
                  <c:v>0.45229000000000003</c:v>
                </c:pt>
                <c:pt idx="443">
                  <c:v>0.45229999999999998</c:v>
                </c:pt>
                <c:pt idx="444">
                  <c:v>0.45229999999999998</c:v>
                </c:pt>
                <c:pt idx="445">
                  <c:v>0.45229999999999998</c:v>
                </c:pt>
                <c:pt idx="446">
                  <c:v>0.45229000000000003</c:v>
                </c:pt>
                <c:pt idx="447">
                  <c:v>0.45227000000000001</c:v>
                </c:pt>
                <c:pt idx="448">
                  <c:v>0.45224999999999999</c:v>
                </c:pt>
                <c:pt idx="449">
                  <c:v>0.45222000000000001</c:v>
                </c:pt>
                <c:pt idx="450">
                  <c:v>0.45218000000000003</c:v>
                </c:pt>
                <c:pt idx="451">
                  <c:v>0.45213999999999999</c:v>
                </c:pt>
                <c:pt idx="452">
                  <c:v>0.45207999999999998</c:v>
                </c:pt>
                <c:pt idx="453">
                  <c:v>0.45202999999999999</c:v>
                </c:pt>
                <c:pt idx="454">
                  <c:v>0.45195999999999997</c:v>
                </c:pt>
                <c:pt idx="455">
                  <c:v>0.45189000000000001</c:v>
                </c:pt>
                <c:pt idx="456">
                  <c:v>0.45180999999999999</c:v>
                </c:pt>
                <c:pt idx="457">
                  <c:v>0.45173000000000002</c:v>
                </c:pt>
                <c:pt idx="458">
                  <c:v>0.45162999999999998</c:v>
                </c:pt>
                <c:pt idx="459">
                  <c:v>0.45152999999999999</c:v>
                </c:pt>
                <c:pt idx="460">
                  <c:v>0.45143</c:v>
                </c:pt>
                <c:pt idx="461">
                  <c:v>0.45130999999999999</c:v>
                </c:pt>
                <c:pt idx="462">
                  <c:v>0.45118999999999998</c:v>
                </c:pt>
                <c:pt idx="463">
                  <c:v>0.45106000000000002</c:v>
                </c:pt>
                <c:pt idx="464">
                  <c:v>0.45093</c:v>
                </c:pt>
                <c:pt idx="465">
                  <c:v>0.45079000000000002</c:v>
                </c:pt>
                <c:pt idx="466">
                  <c:v>0.45063999999999999</c:v>
                </c:pt>
                <c:pt idx="467">
                  <c:v>0.45047999999999999</c:v>
                </c:pt>
                <c:pt idx="468">
                  <c:v>0.45030999999999999</c:v>
                </c:pt>
                <c:pt idx="469">
                  <c:v>0.45013999999999998</c:v>
                </c:pt>
                <c:pt idx="470">
                  <c:v>0.44996000000000003</c:v>
                </c:pt>
                <c:pt idx="471">
                  <c:v>0.44978000000000001</c:v>
                </c:pt>
                <c:pt idx="472">
                  <c:v>0.44957999999999998</c:v>
                </c:pt>
                <c:pt idx="473">
                  <c:v>0.44938</c:v>
                </c:pt>
                <c:pt idx="474">
                  <c:v>0.44917000000000001</c:v>
                </c:pt>
                <c:pt idx="475">
                  <c:v>0.44895000000000002</c:v>
                </c:pt>
                <c:pt idx="476">
                  <c:v>0.44873000000000002</c:v>
                </c:pt>
                <c:pt idx="477">
                  <c:v>0.44850000000000001</c:v>
                </c:pt>
                <c:pt idx="478">
                  <c:v>0.44825999999999999</c:v>
                </c:pt>
                <c:pt idx="479">
                  <c:v>0.44801000000000002</c:v>
                </c:pt>
                <c:pt idx="480">
                  <c:v>0.44775999999999999</c:v>
                </c:pt>
                <c:pt idx="481">
                  <c:v>0.44749</c:v>
                </c:pt>
                <c:pt idx="482">
                  <c:v>0.44722000000000001</c:v>
                </c:pt>
                <c:pt idx="483">
                  <c:v>0.44695000000000001</c:v>
                </c:pt>
                <c:pt idx="484">
                  <c:v>0.44666</c:v>
                </c:pt>
                <c:pt idx="485">
                  <c:v>0.44636999999999999</c:v>
                </c:pt>
                <c:pt idx="486">
                  <c:v>0.44606000000000001</c:v>
                </c:pt>
                <c:pt idx="487">
                  <c:v>0.44574999999999998</c:v>
                </c:pt>
                <c:pt idx="488">
                  <c:v>0.44544</c:v>
                </c:pt>
                <c:pt idx="489">
                  <c:v>0.44511000000000001</c:v>
                </c:pt>
                <c:pt idx="490">
                  <c:v>0.44478000000000001</c:v>
                </c:pt>
                <c:pt idx="491">
                  <c:v>0.44444</c:v>
                </c:pt>
                <c:pt idx="492">
                  <c:v>0.44408999999999998</c:v>
                </c:pt>
                <c:pt idx="493">
                  <c:v>0.44373000000000001</c:v>
                </c:pt>
                <c:pt idx="494">
                  <c:v>0.44335999999999998</c:v>
                </c:pt>
                <c:pt idx="495">
                  <c:v>0.44298999999999999</c:v>
                </c:pt>
                <c:pt idx="496">
                  <c:v>0.44259999999999999</c:v>
                </c:pt>
                <c:pt idx="497">
                  <c:v>0.44220999999999999</c:v>
                </c:pt>
                <c:pt idx="498">
                  <c:v>0.44180999999999998</c:v>
                </c:pt>
                <c:pt idx="499">
                  <c:v>0.44140000000000001</c:v>
                </c:pt>
                <c:pt idx="500">
                  <c:v>0.44098999999999999</c:v>
                </c:pt>
                <c:pt idx="501">
                  <c:v>0.44056000000000001</c:v>
                </c:pt>
                <c:pt idx="502">
                  <c:v>0.44013000000000002</c:v>
                </c:pt>
                <c:pt idx="503">
                  <c:v>0.43969000000000003</c:v>
                </c:pt>
                <c:pt idx="504">
                  <c:v>0.43924000000000002</c:v>
                </c:pt>
                <c:pt idx="505">
                  <c:v>0.43878</c:v>
                </c:pt>
                <c:pt idx="506">
                  <c:v>0.43830999999999998</c:v>
                </c:pt>
                <c:pt idx="507">
                  <c:v>0.43783</c:v>
                </c:pt>
                <c:pt idx="508">
                  <c:v>0.43734000000000001</c:v>
                </c:pt>
                <c:pt idx="509">
                  <c:v>0.43685000000000002</c:v>
                </c:pt>
                <c:pt idx="510">
                  <c:v>0.43635000000000002</c:v>
                </c:pt>
                <c:pt idx="511">
                  <c:v>0.43583</c:v>
                </c:pt>
                <c:pt idx="512">
                  <c:v>0.43530999999999997</c:v>
                </c:pt>
                <c:pt idx="513">
                  <c:v>0.43478</c:v>
                </c:pt>
                <c:pt idx="514">
                  <c:v>0.43424000000000001</c:v>
                </c:pt>
                <c:pt idx="515">
                  <c:v>0.43369000000000002</c:v>
                </c:pt>
                <c:pt idx="516">
                  <c:v>0.43314000000000002</c:v>
                </c:pt>
                <c:pt idx="517">
                  <c:v>0.43257000000000001</c:v>
                </c:pt>
                <c:pt idx="518">
                  <c:v>0.43198999999999999</c:v>
                </c:pt>
                <c:pt idx="519">
                  <c:v>0.43141000000000002</c:v>
                </c:pt>
                <c:pt idx="520">
                  <c:v>0.43081000000000003</c:v>
                </c:pt>
                <c:pt idx="521">
                  <c:v>0.43020999999999998</c:v>
                </c:pt>
                <c:pt idx="522">
                  <c:v>0.42959000000000003</c:v>
                </c:pt>
                <c:pt idx="523">
                  <c:v>0.42897000000000002</c:v>
                </c:pt>
                <c:pt idx="524">
                  <c:v>0.42832999999999999</c:v>
                </c:pt>
                <c:pt idx="525">
                  <c:v>0.42769000000000001</c:v>
                </c:pt>
                <c:pt idx="526">
                  <c:v>0.42703999999999998</c:v>
                </c:pt>
                <c:pt idx="527">
                  <c:v>0.42637999999999998</c:v>
                </c:pt>
                <c:pt idx="528">
                  <c:v>0.42570999999999998</c:v>
                </c:pt>
                <c:pt idx="529">
                  <c:v>0.42502000000000001</c:v>
                </c:pt>
                <c:pt idx="530">
                  <c:v>0.42432999999999998</c:v>
                </c:pt>
                <c:pt idx="531">
                  <c:v>0.42363000000000001</c:v>
                </c:pt>
                <c:pt idx="532">
                  <c:v>0.42292000000000002</c:v>
                </c:pt>
                <c:pt idx="533">
                  <c:v>0.42220000000000002</c:v>
                </c:pt>
                <c:pt idx="534">
                  <c:v>0.42146</c:v>
                </c:pt>
                <c:pt idx="535">
                  <c:v>0.42071999999999998</c:v>
                </c:pt>
                <c:pt idx="536">
                  <c:v>0.41997000000000001</c:v>
                </c:pt>
                <c:pt idx="537">
                  <c:v>0.41920000000000002</c:v>
                </c:pt>
                <c:pt idx="538">
                  <c:v>0.41843000000000002</c:v>
                </c:pt>
                <c:pt idx="539">
                  <c:v>0.41765000000000002</c:v>
                </c:pt>
                <c:pt idx="540">
                  <c:v>0.41685</c:v>
                </c:pt>
                <c:pt idx="541">
                  <c:v>0.41604999999999998</c:v>
                </c:pt>
                <c:pt idx="542">
                  <c:v>0.41522999999999999</c:v>
                </c:pt>
                <c:pt idx="543">
                  <c:v>0.41441</c:v>
                </c:pt>
                <c:pt idx="544">
                  <c:v>0.41356999999999999</c:v>
                </c:pt>
                <c:pt idx="545">
                  <c:v>0.41271999999999998</c:v>
                </c:pt>
                <c:pt idx="546">
                  <c:v>0.41186</c:v>
                </c:pt>
                <c:pt idx="547">
                  <c:v>0.41099000000000002</c:v>
                </c:pt>
                <c:pt idx="548">
                  <c:v>0.41010999999999997</c:v>
                </c:pt>
                <c:pt idx="549">
                  <c:v>0.40921999999999997</c:v>
                </c:pt>
                <c:pt idx="550">
                  <c:v>0.40831000000000001</c:v>
                </c:pt>
                <c:pt idx="551">
                  <c:v>0.40739999999999998</c:v>
                </c:pt>
                <c:pt idx="552">
                  <c:v>0.40647</c:v>
                </c:pt>
                <c:pt idx="553">
                  <c:v>0.40553</c:v>
                </c:pt>
                <c:pt idx="554">
                  <c:v>0.40459000000000001</c:v>
                </c:pt>
                <c:pt idx="555">
                  <c:v>0.40361999999999998</c:v>
                </c:pt>
                <c:pt idx="556">
                  <c:v>0.40265000000000001</c:v>
                </c:pt>
                <c:pt idx="557">
                  <c:v>0.40167000000000003</c:v>
                </c:pt>
                <c:pt idx="558">
                  <c:v>0.40067000000000003</c:v>
                </c:pt>
                <c:pt idx="559">
                  <c:v>0.39966000000000002</c:v>
                </c:pt>
                <c:pt idx="560">
                  <c:v>0.39863999999999999</c:v>
                </c:pt>
                <c:pt idx="561">
                  <c:v>0.39761000000000002</c:v>
                </c:pt>
                <c:pt idx="562">
                  <c:v>0.39656999999999998</c:v>
                </c:pt>
                <c:pt idx="563">
                  <c:v>0.39550999999999997</c:v>
                </c:pt>
                <c:pt idx="564">
                  <c:v>0.39444000000000001</c:v>
                </c:pt>
                <c:pt idx="565">
                  <c:v>0.39335999999999999</c:v>
                </c:pt>
                <c:pt idx="566">
                  <c:v>0.39226</c:v>
                </c:pt>
                <c:pt idx="567">
                  <c:v>0.39116000000000001</c:v>
                </c:pt>
                <c:pt idx="568">
                  <c:v>0.39004</c:v>
                </c:pt>
                <c:pt idx="569">
                  <c:v>0.38890000000000002</c:v>
                </c:pt>
                <c:pt idx="570">
                  <c:v>0.38775999999999999</c:v>
                </c:pt>
                <c:pt idx="571">
                  <c:v>0.3866</c:v>
                </c:pt>
                <c:pt idx="572">
                  <c:v>0.38542999999999999</c:v>
                </c:pt>
                <c:pt idx="573">
                  <c:v>0.38424000000000003</c:v>
                </c:pt>
                <c:pt idx="574">
                  <c:v>0.38305</c:v>
                </c:pt>
                <c:pt idx="575">
                  <c:v>0.38183</c:v>
                </c:pt>
                <c:pt idx="576">
                  <c:v>0.38061</c:v>
                </c:pt>
                <c:pt idx="577">
                  <c:v>0.37936999999999999</c:v>
                </c:pt>
                <c:pt idx="578">
                  <c:v>0.37812000000000001</c:v>
                </c:pt>
                <c:pt idx="579">
                  <c:v>0.37685000000000002</c:v>
                </c:pt>
                <c:pt idx="580">
                  <c:v>0.37557000000000001</c:v>
                </c:pt>
                <c:pt idx="581">
                  <c:v>0.37426999999999999</c:v>
                </c:pt>
                <c:pt idx="582">
                  <c:v>0.37296000000000001</c:v>
                </c:pt>
                <c:pt idx="583">
                  <c:v>0.37164000000000003</c:v>
                </c:pt>
                <c:pt idx="584">
                  <c:v>0.37030000000000002</c:v>
                </c:pt>
                <c:pt idx="585">
                  <c:v>0.36895</c:v>
                </c:pt>
                <c:pt idx="586">
                  <c:v>0.36758000000000002</c:v>
                </c:pt>
                <c:pt idx="587">
                  <c:v>0.36620000000000003</c:v>
                </c:pt>
                <c:pt idx="588">
                  <c:v>0.36480000000000001</c:v>
                </c:pt>
                <c:pt idx="589">
                  <c:v>0.36338999999999999</c:v>
                </c:pt>
                <c:pt idx="590">
                  <c:v>0.36196</c:v>
                </c:pt>
                <c:pt idx="591">
                  <c:v>0.36052000000000001</c:v>
                </c:pt>
                <c:pt idx="592">
                  <c:v>0.35905999999999999</c:v>
                </c:pt>
                <c:pt idx="593">
                  <c:v>0.35758000000000001</c:v>
                </c:pt>
                <c:pt idx="594">
                  <c:v>0.35609000000000002</c:v>
                </c:pt>
                <c:pt idx="595">
                  <c:v>0.35459000000000002</c:v>
                </c:pt>
                <c:pt idx="596">
                  <c:v>0.35305999999999998</c:v>
                </c:pt>
                <c:pt idx="597">
                  <c:v>0.35152</c:v>
                </c:pt>
                <c:pt idx="598">
                  <c:v>0.34997</c:v>
                </c:pt>
                <c:pt idx="599">
                  <c:v>0.34839999999999999</c:v>
                </c:pt>
                <c:pt idx="600">
                  <c:v>0.34681000000000001</c:v>
                </c:pt>
                <c:pt idx="601">
                  <c:v>0.34520000000000001</c:v>
                </c:pt>
                <c:pt idx="602">
                  <c:v>0.34358</c:v>
                </c:pt>
                <c:pt idx="603">
                  <c:v>0.34193000000000001</c:v>
                </c:pt>
                <c:pt idx="604">
                  <c:v>0.34028000000000003</c:v>
                </c:pt>
                <c:pt idx="605">
                  <c:v>0.33860000000000001</c:v>
                </c:pt>
                <c:pt idx="606">
                  <c:v>0.33689999999999998</c:v>
                </c:pt>
                <c:pt idx="607">
                  <c:v>0.33518999999999999</c:v>
                </c:pt>
                <c:pt idx="608">
                  <c:v>0.33345999999999998</c:v>
                </c:pt>
                <c:pt idx="609">
                  <c:v>0.33171</c:v>
                </c:pt>
                <c:pt idx="610">
                  <c:v>0.32994000000000001</c:v>
                </c:pt>
                <c:pt idx="611">
                  <c:v>0.32816000000000001</c:v>
                </c:pt>
                <c:pt idx="612">
                  <c:v>0.32634999999999997</c:v>
                </c:pt>
                <c:pt idx="613">
                  <c:v>0.32451999999999998</c:v>
                </c:pt>
                <c:pt idx="614">
                  <c:v>0.32268000000000002</c:v>
                </c:pt>
                <c:pt idx="615">
                  <c:v>0.32080999999999998</c:v>
                </c:pt>
                <c:pt idx="616">
                  <c:v>0.31892999999999999</c:v>
                </c:pt>
                <c:pt idx="617">
                  <c:v>0.31702000000000002</c:v>
                </c:pt>
                <c:pt idx="618">
                  <c:v>0.31508999999999998</c:v>
                </c:pt>
                <c:pt idx="619">
                  <c:v>0.31314999999999998</c:v>
                </c:pt>
                <c:pt idx="620">
                  <c:v>0.31118000000000001</c:v>
                </c:pt>
                <c:pt idx="621">
                  <c:v>0.30919000000000002</c:v>
                </c:pt>
                <c:pt idx="622">
                  <c:v>0.30718000000000001</c:v>
                </c:pt>
                <c:pt idx="623">
                  <c:v>0.30514000000000002</c:v>
                </c:pt>
                <c:pt idx="624">
                  <c:v>0.30309000000000003</c:v>
                </c:pt>
                <c:pt idx="625">
                  <c:v>0.30101</c:v>
                </c:pt>
                <c:pt idx="626">
                  <c:v>0.29891000000000001</c:v>
                </c:pt>
                <c:pt idx="627">
                  <c:v>0.29677999999999999</c:v>
                </c:pt>
                <c:pt idx="628">
                  <c:v>0.29463</c:v>
                </c:pt>
                <c:pt idx="629">
                  <c:v>0.29246</c:v>
                </c:pt>
                <c:pt idx="630">
                  <c:v>0.29026999999999997</c:v>
                </c:pt>
                <c:pt idx="631">
                  <c:v>0.28804999999999997</c:v>
                </c:pt>
                <c:pt idx="632">
                  <c:v>0.2858</c:v>
                </c:pt>
                <c:pt idx="633">
                  <c:v>0.28353</c:v>
                </c:pt>
                <c:pt idx="634">
                  <c:v>0.28122999999999998</c:v>
                </c:pt>
                <c:pt idx="635">
                  <c:v>0.27890999999999999</c:v>
                </c:pt>
                <c:pt idx="636">
                  <c:v>0.27655999999999997</c:v>
                </c:pt>
                <c:pt idx="637">
                  <c:v>0.27417999999999998</c:v>
                </c:pt>
                <c:pt idx="638">
                  <c:v>0.27178000000000002</c:v>
                </c:pt>
                <c:pt idx="639">
                  <c:v>0.26934000000000002</c:v>
                </c:pt>
                <c:pt idx="640">
                  <c:v>0.26688000000000001</c:v>
                </c:pt>
                <c:pt idx="641">
                  <c:v>0.26439000000000001</c:v>
                </c:pt>
                <c:pt idx="642">
                  <c:v>0.26188</c:v>
                </c:pt>
                <c:pt idx="643">
                  <c:v>0.25933</c:v>
                </c:pt>
                <c:pt idx="644">
                  <c:v>0.25674999999999998</c:v>
                </c:pt>
                <c:pt idx="645">
                  <c:v>0.25413999999999998</c:v>
                </c:pt>
                <c:pt idx="646">
                  <c:v>0.25148999999999999</c:v>
                </c:pt>
                <c:pt idx="647">
                  <c:v>0.24882000000000001</c:v>
                </c:pt>
                <c:pt idx="648">
                  <c:v>0.24611</c:v>
                </c:pt>
                <c:pt idx="649">
                  <c:v>0.24337</c:v>
                </c:pt>
                <c:pt idx="650">
                  <c:v>0.24060000000000001</c:v>
                </c:pt>
                <c:pt idx="651">
                  <c:v>0.23779</c:v>
                </c:pt>
                <c:pt idx="652">
                  <c:v>0.23494000000000001</c:v>
                </c:pt>
                <c:pt idx="653">
                  <c:v>0.23205999999999999</c:v>
                </c:pt>
                <c:pt idx="654">
                  <c:v>0.22914000000000001</c:v>
                </c:pt>
                <c:pt idx="655">
                  <c:v>0.22617999999999999</c:v>
                </c:pt>
                <c:pt idx="656">
                  <c:v>0.22317999999999999</c:v>
                </c:pt>
                <c:pt idx="657">
                  <c:v>0.22014</c:v>
                </c:pt>
                <c:pt idx="658">
                  <c:v>0.21707000000000001</c:v>
                </c:pt>
                <c:pt idx="659">
                  <c:v>0.21395</c:v>
                </c:pt>
                <c:pt idx="660">
                  <c:v>0.21078</c:v>
                </c:pt>
                <c:pt idx="661">
                  <c:v>0.20757</c:v>
                </c:pt>
                <c:pt idx="662">
                  <c:v>0.20432</c:v>
                </c:pt>
                <c:pt idx="663">
                  <c:v>0.20102</c:v>
                </c:pt>
                <c:pt idx="664">
                  <c:v>0.19767000000000001</c:v>
                </c:pt>
                <c:pt idx="665">
                  <c:v>0.19427</c:v>
                </c:pt>
                <c:pt idx="666">
                  <c:v>0.19081999999999999</c:v>
                </c:pt>
                <c:pt idx="667">
                  <c:v>0.18731999999999999</c:v>
                </c:pt>
                <c:pt idx="668">
                  <c:v>0.18376000000000001</c:v>
                </c:pt>
                <c:pt idx="669">
                  <c:v>0.18015</c:v>
                </c:pt>
                <c:pt idx="670">
                  <c:v>0.17648</c:v>
                </c:pt>
                <c:pt idx="671">
                  <c:v>0.17274999999999999</c:v>
                </c:pt>
                <c:pt idx="672">
                  <c:v>0.16894999999999999</c:v>
                </c:pt>
                <c:pt idx="673">
                  <c:v>0.16508999999999999</c:v>
                </c:pt>
                <c:pt idx="674">
                  <c:v>0.16116</c:v>
                </c:pt>
                <c:pt idx="675">
                  <c:v>0.15715999999999999</c:v>
                </c:pt>
                <c:pt idx="676">
                  <c:v>0.15309</c:v>
                </c:pt>
                <c:pt idx="677">
                  <c:v>0.14893999999999999</c:v>
                </c:pt>
                <c:pt idx="678">
                  <c:v>0.14471000000000001</c:v>
                </c:pt>
                <c:pt idx="679">
                  <c:v>0.1404</c:v>
                </c:pt>
                <c:pt idx="680">
                  <c:v>0.13600000000000001</c:v>
                </c:pt>
                <c:pt idx="681">
                  <c:v>0.13150000000000001</c:v>
                </c:pt>
                <c:pt idx="682">
                  <c:v>0.12690000000000001</c:v>
                </c:pt>
                <c:pt idx="683">
                  <c:v>0.1222</c:v>
                </c:pt>
                <c:pt idx="684">
                  <c:v>0.11738999999999999</c:v>
                </c:pt>
                <c:pt idx="685">
                  <c:v>0.11244999999999999</c:v>
                </c:pt>
                <c:pt idx="686">
                  <c:v>0.10739</c:v>
                </c:pt>
                <c:pt idx="687">
                  <c:v>0.10218000000000001</c:v>
                </c:pt>
                <c:pt idx="688">
                  <c:v>9.6827999999999997E-2</c:v>
                </c:pt>
                <c:pt idx="689">
                  <c:v>9.1308E-2</c:v>
                </c:pt>
                <c:pt idx="690">
                  <c:v>8.5605000000000001E-2</c:v>
                </c:pt>
                <c:pt idx="691">
                  <c:v>7.9699000000000006E-2</c:v>
                </c:pt>
                <c:pt idx="692">
                  <c:v>7.3565000000000005E-2</c:v>
                </c:pt>
                <c:pt idx="693">
                  <c:v>6.7169999999999994E-2</c:v>
                </c:pt>
                <c:pt idx="694">
                  <c:v>6.0470999999999997E-2</c:v>
                </c:pt>
                <c:pt idx="695">
                  <c:v>5.3409999999999999E-2</c:v>
                </c:pt>
                <c:pt idx="696">
                  <c:v>4.5905000000000001E-2</c:v>
                </c:pt>
                <c:pt idx="697">
                  <c:v>3.7827E-2</c:v>
                </c:pt>
                <c:pt idx="698">
                  <c:v>2.8954000000000001E-2</c:v>
                </c:pt>
                <c:pt idx="699">
                  <c:v>1.8825999999999999E-2</c:v>
                </c:pt>
                <c:pt idx="700">
                  <c:v>0</c:v>
                </c:pt>
              </c:numCache>
            </c:numRef>
          </c:xVal>
          <c:yVal>
            <c:numRef>
              <c:f>Sheet1!$B$2:$B$702</c:f>
              <c:numCache>
                <c:formatCode>General</c:formatCode>
                <c:ptCount val="7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2.3199999999999981</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4.1099999999999994</c:v>
                </c:pt>
                <c:pt idx="412">
                  <c:v>4.1199999999999974</c:v>
                </c:pt>
                <c:pt idx="413">
                  <c:v>4.13</c:v>
                </c:pt>
                <c:pt idx="414">
                  <c:v>4.1399999999999997</c:v>
                </c:pt>
                <c:pt idx="415">
                  <c:v>4.1499999999999986</c:v>
                </c:pt>
                <c:pt idx="416">
                  <c:v>4.1599999999999966</c:v>
                </c:pt>
                <c:pt idx="417">
                  <c:v>4.17</c:v>
                </c:pt>
                <c:pt idx="418">
                  <c:v>4.18</c:v>
                </c:pt>
                <c:pt idx="419">
                  <c:v>4.1899999999999986</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4.3199999999999976</c:v>
                </c:pt>
                <c:pt idx="433">
                  <c:v>4.33</c:v>
                </c:pt>
                <c:pt idx="434">
                  <c:v>4.34</c:v>
                </c:pt>
                <c:pt idx="435">
                  <c:v>4.3499999999999996</c:v>
                </c:pt>
                <c:pt idx="436">
                  <c:v>4.3599999999999977</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4.6099999999999977</c:v>
                </c:pt>
                <c:pt idx="462">
                  <c:v>4.6199999999999957</c:v>
                </c:pt>
                <c:pt idx="463">
                  <c:v>4.63</c:v>
                </c:pt>
                <c:pt idx="464">
                  <c:v>4.6399999999999997</c:v>
                </c:pt>
                <c:pt idx="465">
                  <c:v>4.6499999999999977</c:v>
                </c:pt>
                <c:pt idx="466">
                  <c:v>4.6599999999999957</c:v>
                </c:pt>
                <c:pt idx="467">
                  <c:v>4.67</c:v>
                </c:pt>
                <c:pt idx="468">
                  <c:v>4.68</c:v>
                </c:pt>
                <c:pt idx="469">
                  <c:v>4.6899999999999986</c:v>
                </c:pt>
                <c:pt idx="470">
                  <c:v>4.7</c:v>
                </c:pt>
                <c:pt idx="471">
                  <c:v>4.71</c:v>
                </c:pt>
                <c:pt idx="472">
                  <c:v>4.72</c:v>
                </c:pt>
                <c:pt idx="473">
                  <c:v>4.7300000000000004</c:v>
                </c:pt>
                <c:pt idx="474">
                  <c:v>4.74</c:v>
                </c:pt>
                <c:pt idx="475">
                  <c:v>4.75</c:v>
                </c:pt>
                <c:pt idx="476">
                  <c:v>4.76</c:v>
                </c:pt>
                <c:pt idx="477">
                  <c:v>4.7699999999999987</c:v>
                </c:pt>
                <c:pt idx="478">
                  <c:v>4.78</c:v>
                </c:pt>
                <c:pt idx="479">
                  <c:v>4.79</c:v>
                </c:pt>
                <c:pt idx="480">
                  <c:v>4.8</c:v>
                </c:pt>
                <c:pt idx="481">
                  <c:v>4.8099999999999996</c:v>
                </c:pt>
                <c:pt idx="482">
                  <c:v>4.8199999999999976</c:v>
                </c:pt>
                <c:pt idx="483">
                  <c:v>4.83</c:v>
                </c:pt>
                <c:pt idx="484">
                  <c:v>4.84</c:v>
                </c:pt>
                <c:pt idx="485">
                  <c:v>4.8499999999999996</c:v>
                </c:pt>
                <c:pt idx="486">
                  <c:v>4.8599999999999977</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5.1099999999999994</c:v>
                </c:pt>
                <c:pt idx="512">
                  <c:v>5.1199999999999974</c:v>
                </c:pt>
                <c:pt idx="513">
                  <c:v>5.13</c:v>
                </c:pt>
                <c:pt idx="514">
                  <c:v>5.14</c:v>
                </c:pt>
                <c:pt idx="515">
                  <c:v>5.1499999999999986</c:v>
                </c:pt>
                <c:pt idx="516">
                  <c:v>5.1599999999999966</c:v>
                </c:pt>
                <c:pt idx="517">
                  <c:v>5.17</c:v>
                </c:pt>
                <c:pt idx="518">
                  <c:v>5.18</c:v>
                </c:pt>
                <c:pt idx="519">
                  <c:v>5.1899999999999986</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5.3199999999999976</c:v>
                </c:pt>
                <c:pt idx="533">
                  <c:v>5.33</c:v>
                </c:pt>
                <c:pt idx="534">
                  <c:v>5.34</c:v>
                </c:pt>
                <c:pt idx="535">
                  <c:v>5.35</c:v>
                </c:pt>
                <c:pt idx="536">
                  <c:v>5.3599999999999977</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5.6099999999999977</c:v>
                </c:pt>
                <c:pt idx="562">
                  <c:v>5.6199999999999957</c:v>
                </c:pt>
                <c:pt idx="563">
                  <c:v>5.63</c:v>
                </c:pt>
                <c:pt idx="564">
                  <c:v>5.64</c:v>
                </c:pt>
                <c:pt idx="565">
                  <c:v>5.6499999999999977</c:v>
                </c:pt>
                <c:pt idx="566">
                  <c:v>5.6599999999999957</c:v>
                </c:pt>
                <c:pt idx="567">
                  <c:v>5.67</c:v>
                </c:pt>
                <c:pt idx="568">
                  <c:v>5.68</c:v>
                </c:pt>
                <c:pt idx="569">
                  <c:v>5.6899999999999986</c:v>
                </c:pt>
                <c:pt idx="570">
                  <c:v>5.7</c:v>
                </c:pt>
                <c:pt idx="571">
                  <c:v>5.71</c:v>
                </c:pt>
                <c:pt idx="572">
                  <c:v>5.72</c:v>
                </c:pt>
                <c:pt idx="573">
                  <c:v>5.73</c:v>
                </c:pt>
                <c:pt idx="574">
                  <c:v>5.74</c:v>
                </c:pt>
                <c:pt idx="575">
                  <c:v>5.75</c:v>
                </c:pt>
                <c:pt idx="576">
                  <c:v>5.76</c:v>
                </c:pt>
                <c:pt idx="577">
                  <c:v>5.7699999999999987</c:v>
                </c:pt>
                <c:pt idx="578">
                  <c:v>5.78</c:v>
                </c:pt>
                <c:pt idx="579">
                  <c:v>5.79</c:v>
                </c:pt>
                <c:pt idx="580">
                  <c:v>5.8</c:v>
                </c:pt>
                <c:pt idx="581">
                  <c:v>5.81</c:v>
                </c:pt>
                <c:pt idx="582">
                  <c:v>5.8199999999999976</c:v>
                </c:pt>
                <c:pt idx="583">
                  <c:v>5.83</c:v>
                </c:pt>
                <c:pt idx="584">
                  <c:v>5.84</c:v>
                </c:pt>
                <c:pt idx="585">
                  <c:v>5.85</c:v>
                </c:pt>
                <c:pt idx="586">
                  <c:v>5.8599999999999977</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6.1099999999999994</c:v>
                </c:pt>
                <c:pt idx="612">
                  <c:v>6.1199999999999974</c:v>
                </c:pt>
                <c:pt idx="613">
                  <c:v>6.13</c:v>
                </c:pt>
                <c:pt idx="614">
                  <c:v>6.14</c:v>
                </c:pt>
                <c:pt idx="615">
                  <c:v>6.1499999999999986</c:v>
                </c:pt>
                <c:pt idx="616">
                  <c:v>6.1599999999999966</c:v>
                </c:pt>
                <c:pt idx="617">
                  <c:v>6.17</c:v>
                </c:pt>
                <c:pt idx="618">
                  <c:v>6.18</c:v>
                </c:pt>
                <c:pt idx="619">
                  <c:v>6.1899999999999986</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6.3199999999999976</c:v>
                </c:pt>
                <c:pt idx="633">
                  <c:v>6.33</c:v>
                </c:pt>
                <c:pt idx="634">
                  <c:v>6.34</c:v>
                </c:pt>
                <c:pt idx="635">
                  <c:v>6.35</c:v>
                </c:pt>
                <c:pt idx="636">
                  <c:v>6.3599999999999977</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6.6099999999999977</c:v>
                </c:pt>
                <c:pt idx="662">
                  <c:v>6.6199999999999957</c:v>
                </c:pt>
                <c:pt idx="663">
                  <c:v>6.63</c:v>
                </c:pt>
                <c:pt idx="664">
                  <c:v>6.64</c:v>
                </c:pt>
                <c:pt idx="665">
                  <c:v>6.6499999999999977</c:v>
                </c:pt>
                <c:pt idx="666">
                  <c:v>6.6599999999999957</c:v>
                </c:pt>
                <c:pt idx="667">
                  <c:v>6.67</c:v>
                </c:pt>
                <c:pt idx="668">
                  <c:v>6.68</c:v>
                </c:pt>
                <c:pt idx="669">
                  <c:v>6.6899999999999986</c:v>
                </c:pt>
                <c:pt idx="670">
                  <c:v>6.7</c:v>
                </c:pt>
                <c:pt idx="671">
                  <c:v>6.71</c:v>
                </c:pt>
                <c:pt idx="672">
                  <c:v>6.72</c:v>
                </c:pt>
                <c:pt idx="673">
                  <c:v>6.73</c:v>
                </c:pt>
                <c:pt idx="674">
                  <c:v>6.74</c:v>
                </c:pt>
                <c:pt idx="675">
                  <c:v>6.75</c:v>
                </c:pt>
                <c:pt idx="676">
                  <c:v>6.76</c:v>
                </c:pt>
                <c:pt idx="677">
                  <c:v>6.7699999999999987</c:v>
                </c:pt>
                <c:pt idx="678">
                  <c:v>6.78</c:v>
                </c:pt>
                <c:pt idx="679">
                  <c:v>6.79</c:v>
                </c:pt>
                <c:pt idx="680">
                  <c:v>6.8</c:v>
                </c:pt>
                <c:pt idx="681">
                  <c:v>6.81</c:v>
                </c:pt>
                <c:pt idx="682">
                  <c:v>6.8199999999999976</c:v>
                </c:pt>
                <c:pt idx="683">
                  <c:v>6.83</c:v>
                </c:pt>
                <c:pt idx="684">
                  <c:v>6.84</c:v>
                </c:pt>
                <c:pt idx="685">
                  <c:v>6.85</c:v>
                </c:pt>
                <c:pt idx="686">
                  <c:v>6.8599999999999977</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numCache>
            </c:numRef>
          </c:yVal>
          <c:smooth val="1"/>
          <c:extLst>
            <c:ext xmlns:c16="http://schemas.microsoft.com/office/drawing/2014/chart" uri="{C3380CC4-5D6E-409C-BE32-E72D297353CC}">
              <c16:uniqueId val="{00000000-4D73-464A-8D73-F9411CFF7DAA}"/>
            </c:ext>
          </c:extLst>
        </c:ser>
        <c:dLbls>
          <c:showLegendKey val="0"/>
          <c:showVal val="0"/>
          <c:showCatName val="0"/>
          <c:showSerName val="0"/>
          <c:showPercent val="0"/>
          <c:showBubbleSize val="0"/>
        </c:dLbls>
        <c:axId val="2077668264"/>
        <c:axId val="2077671784"/>
      </c:scatterChart>
      <c:valAx>
        <c:axId val="2077668264"/>
        <c:scaling>
          <c:orientation val="minMax"/>
          <c:max val="0.5"/>
          <c:min val="-0.5"/>
        </c:scaling>
        <c:delete val="1"/>
        <c:axPos val="b"/>
        <c:majorGridlines>
          <c:spPr>
            <a:ln>
              <a:solidFill>
                <a:schemeClr val="tx1">
                  <a:lumMod val="50000"/>
                </a:schemeClr>
              </a:solidFill>
            </a:ln>
          </c:spPr>
        </c:majorGridlines>
        <c:numFmt formatCode="General" sourceLinked="1"/>
        <c:majorTickMark val="out"/>
        <c:minorTickMark val="none"/>
        <c:tickLblPos val="nextTo"/>
        <c:crossAx val="2077671784"/>
        <c:crosses val="autoZero"/>
        <c:crossBetween val="midCat"/>
        <c:majorUnit val="0.25"/>
        <c:minorUnit val="0.1"/>
      </c:valAx>
      <c:valAx>
        <c:axId val="2077671784"/>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7668264"/>
        <c:crossesAt val="-1"/>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Sheet1!$A$2:$A$402</c:f>
              <c:numCache>
                <c:formatCode>General</c:formatCode>
                <c:ptCount val="40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pt idx="61">
                  <c:v>0.10267</c:v>
                </c:pt>
                <c:pt idx="62">
                  <c:v>0.10427</c:v>
                </c:pt>
                <c:pt idx="63">
                  <c:v>0.10587000000000001</c:v>
                </c:pt>
                <c:pt idx="64">
                  <c:v>0.10746</c:v>
                </c:pt>
                <c:pt idx="65">
                  <c:v>0.10904999999999999</c:v>
                </c:pt>
                <c:pt idx="66">
                  <c:v>0.11064</c:v>
                </c:pt>
                <c:pt idx="67">
                  <c:v>0.11222</c:v>
                </c:pt>
                <c:pt idx="68">
                  <c:v>0.1138</c:v>
                </c:pt>
                <c:pt idx="69">
                  <c:v>0.11538</c:v>
                </c:pt>
                <c:pt idx="70">
                  <c:v>0.11695</c:v>
                </c:pt>
                <c:pt idx="71">
                  <c:v>0.11853</c:v>
                </c:pt>
                <c:pt idx="72">
                  <c:v>0.1201</c:v>
                </c:pt>
                <c:pt idx="73">
                  <c:v>0.12166</c:v>
                </c:pt>
                <c:pt idx="74">
                  <c:v>0.12323000000000001</c:v>
                </c:pt>
                <c:pt idx="75">
                  <c:v>0.12479</c:v>
                </c:pt>
                <c:pt idx="76">
                  <c:v>0.12634999999999999</c:v>
                </c:pt>
                <c:pt idx="77">
                  <c:v>0.12790000000000001</c:v>
                </c:pt>
                <c:pt idx="78">
                  <c:v>0.12945000000000001</c:v>
                </c:pt>
                <c:pt idx="79">
                  <c:v>0.13100000000000001</c:v>
                </c:pt>
                <c:pt idx="80">
                  <c:v>0.13255</c:v>
                </c:pt>
                <c:pt idx="81">
                  <c:v>0.13408999999999999</c:v>
                </c:pt>
                <c:pt idx="82">
                  <c:v>0.13563</c:v>
                </c:pt>
                <c:pt idx="83">
                  <c:v>0.13716999999999999</c:v>
                </c:pt>
                <c:pt idx="84">
                  <c:v>0.13871</c:v>
                </c:pt>
                <c:pt idx="85">
                  <c:v>0.14024</c:v>
                </c:pt>
                <c:pt idx="86">
                  <c:v>0.14177000000000001</c:v>
                </c:pt>
                <c:pt idx="87">
                  <c:v>0.14329</c:v>
                </c:pt>
                <c:pt idx="88">
                  <c:v>0.14482</c:v>
                </c:pt>
                <c:pt idx="89">
                  <c:v>0.14634</c:v>
                </c:pt>
                <c:pt idx="90">
                  <c:v>0.14785000000000001</c:v>
                </c:pt>
                <c:pt idx="91">
                  <c:v>0.14937</c:v>
                </c:pt>
                <c:pt idx="92">
                  <c:v>0.15087999999999999</c:v>
                </c:pt>
                <c:pt idx="93">
                  <c:v>0.15239</c:v>
                </c:pt>
                <c:pt idx="94">
                  <c:v>0.15389</c:v>
                </c:pt>
                <c:pt idx="95">
                  <c:v>0.15540000000000001</c:v>
                </c:pt>
                <c:pt idx="96">
                  <c:v>0.15690000000000001</c:v>
                </c:pt>
                <c:pt idx="97">
                  <c:v>0.15839</c:v>
                </c:pt>
                <c:pt idx="98">
                  <c:v>0.15989</c:v>
                </c:pt>
                <c:pt idx="99">
                  <c:v>0.16138</c:v>
                </c:pt>
                <c:pt idx="100">
                  <c:v>0.16286999999999999</c:v>
                </c:pt>
                <c:pt idx="101">
                  <c:v>0.16435</c:v>
                </c:pt>
                <c:pt idx="102">
                  <c:v>0.16583000000000001</c:v>
                </c:pt>
                <c:pt idx="103">
                  <c:v>0.16730999999999999</c:v>
                </c:pt>
                <c:pt idx="104">
                  <c:v>0.16879</c:v>
                </c:pt>
                <c:pt idx="105">
                  <c:v>0.17025999999999999</c:v>
                </c:pt>
                <c:pt idx="106">
                  <c:v>0.17172999999999999</c:v>
                </c:pt>
                <c:pt idx="107">
                  <c:v>0.17319999999999999</c:v>
                </c:pt>
                <c:pt idx="108">
                  <c:v>0.17466000000000001</c:v>
                </c:pt>
                <c:pt idx="109">
                  <c:v>0.17612</c:v>
                </c:pt>
                <c:pt idx="110">
                  <c:v>0.17757999999999999</c:v>
                </c:pt>
                <c:pt idx="111">
                  <c:v>0.17902999999999999</c:v>
                </c:pt>
                <c:pt idx="112">
                  <c:v>0.18048</c:v>
                </c:pt>
                <c:pt idx="113">
                  <c:v>0.18193000000000001</c:v>
                </c:pt>
                <c:pt idx="114">
                  <c:v>0.18337999999999999</c:v>
                </c:pt>
                <c:pt idx="115">
                  <c:v>0.18482000000000001</c:v>
                </c:pt>
                <c:pt idx="116">
                  <c:v>0.18626000000000001</c:v>
                </c:pt>
                <c:pt idx="117">
                  <c:v>0.18770000000000001</c:v>
                </c:pt>
                <c:pt idx="118">
                  <c:v>0.18912999999999999</c:v>
                </c:pt>
                <c:pt idx="119">
                  <c:v>0.19056000000000001</c:v>
                </c:pt>
                <c:pt idx="120">
                  <c:v>0.19198999999999999</c:v>
                </c:pt>
                <c:pt idx="121">
                  <c:v>0.19341</c:v>
                </c:pt>
                <c:pt idx="122">
                  <c:v>0.19483</c:v>
                </c:pt>
                <c:pt idx="123">
                  <c:v>0.19625000000000001</c:v>
                </c:pt>
                <c:pt idx="124">
                  <c:v>0.19766</c:v>
                </c:pt>
                <c:pt idx="125">
                  <c:v>0.19907</c:v>
                </c:pt>
                <c:pt idx="126">
                  <c:v>0.20047999999999999</c:v>
                </c:pt>
                <c:pt idx="127">
                  <c:v>0.20188999999999999</c:v>
                </c:pt>
                <c:pt idx="128">
                  <c:v>0.20329</c:v>
                </c:pt>
                <c:pt idx="129">
                  <c:v>0.20469000000000001</c:v>
                </c:pt>
                <c:pt idx="130">
                  <c:v>0.20609</c:v>
                </c:pt>
                <c:pt idx="131">
                  <c:v>0.20748</c:v>
                </c:pt>
                <c:pt idx="132">
                  <c:v>0.20887</c:v>
                </c:pt>
                <c:pt idx="133">
                  <c:v>0.21024999999999999</c:v>
                </c:pt>
                <c:pt idx="134">
                  <c:v>0.21163999999999999</c:v>
                </c:pt>
                <c:pt idx="135">
                  <c:v>0.21301999999999999</c:v>
                </c:pt>
                <c:pt idx="136">
                  <c:v>0.21440000000000001</c:v>
                </c:pt>
                <c:pt idx="137">
                  <c:v>0.21576999999999999</c:v>
                </c:pt>
                <c:pt idx="138">
                  <c:v>0.21714</c:v>
                </c:pt>
                <c:pt idx="139">
                  <c:v>0.21851000000000001</c:v>
                </c:pt>
                <c:pt idx="140">
                  <c:v>0.21987000000000001</c:v>
                </c:pt>
                <c:pt idx="141">
                  <c:v>0.22123000000000001</c:v>
                </c:pt>
                <c:pt idx="142">
                  <c:v>0.22259000000000001</c:v>
                </c:pt>
                <c:pt idx="143">
                  <c:v>0.22395000000000001</c:v>
                </c:pt>
                <c:pt idx="144">
                  <c:v>0.2253</c:v>
                </c:pt>
                <c:pt idx="145">
                  <c:v>0.22664999999999999</c:v>
                </c:pt>
                <c:pt idx="146">
                  <c:v>0.22799</c:v>
                </c:pt>
                <c:pt idx="147">
                  <c:v>0.22933000000000001</c:v>
                </c:pt>
                <c:pt idx="148">
                  <c:v>0.23066999999999999</c:v>
                </c:pt>
                <c:pt idx="149">
                  <c:v>0.23200999999999999</c:v>
                </c:pt>
                <c:pt idx="150">
                  <c:v>0.23333999999999999</c:v>
                </c:pt>
                <c:pt idx="151">
                  <c:v>0.23466999999999999</c:v>
                </c:pt>
                <c:pt idx="152">
                  <c:v>0.23599000000000001</c:v>
                </c:pt>
                <c:pt idx="153">
                  <c:v>0.23732</c:v>
                </c:pt>
                <c:pt idx="154">
                  <c:v>0.23863999999999999</c:v>
                </c:pt>
                <c:pt idx="155">
                  <c:v>0.23995</c:v>
                </c:pt>
                <c:pt idx="156">
                  <c:v>0.24127000000000001</c:v>
                </c:pt>
                <c:pt idx="157">
                  <c:v>0.24257999999999999</c:v>
                </c:pt>
                <c:pt idx="158">
                  <c:v>0.24388000000000001</c:v>
                </c:pt>
                <c:pt idx="159">
                  <c:v>0.24518000000000001</c:v>
                </c:pt>
                <c:pt idx="160">
                  <c:v>0.24648</c:v>
                </c:pt>
                <c:pt idx="161">
                  <c:v>0.24778</c:v>
                </c:pt>
                <c:pt idx="162">
                  <c:v>0.24907000000000001</c:v>
                </c:pt>
                <c:pt idx="163">
                  <c:v>0.25036000000000003</c:v>
                </c:pt>
                <c:pt idx="164">
                  <c:v>0.25164999999999998</c:v>
                </c:pt>
                <c:pt idx="165">
                  <c:v>0.25292999999999999</c:v>
                </c:pt>
                <c:pt idx="166">
                  <c:v>0.25420999999999999</c:v>
                </c:pt>
                <c:pt idx="167">
                  <c:v>0.25548999999999999</c:v>
                </c:pt>
                <c:pt idx="168">
                  <c:v>0.25675999999999999</c:v>
                </c:pt>
                <c:pt idx="169">
                  <c:v>0.25802999999999998</c:v>
                </c:pt>
                <c:pt idx="170">
                  <c:v>0.25929999999999997</c:v>
                </c:pt>
                <c:pt idx="171">
                  <c:v>0.26056000000000001</c:v>
                </c:pt>
                <c:pt idx="172">
                  <c:v>0.26182</c:v>
                </c:pt>
                <c:pt idx="173">
                  <c:v>0.26307999999999998</c:v>
                </c:pt>
                <c:pt idx="174">
                  <c:v>0.26433000000000001</c:v>
                </c:pt>
                <c:pt idx="175">
                  <c:v>0.26557999999999998</c:v>
                </c:pt>
                <c:pt idx="176">
                  <c:v>0.26683000000000001</c:v>
                </c:pt>
                <c:pt idx="177">
                  <c:v>0.26806999999999997</c:v>
                </c:pt>
                <c:pt idx="178">
                  <c:v>0.26930999999999999</c:v>
                </c:pt>
                <c:pt idx="179">
                  <c:v>0.27055000000000001</c:v>
                </c:pt>
                <c:pt idx="180">
                  <c:v>0.27178000000000002</c:v>
                </c:pt>
                <c:pt idx="181">
                  <c:v>0.27300999999999997</c:v>
                </c:pt>
                <c:pt idx="182">
                  <c:v>0.27422999999999997</c:v>
                </c:pt>
                <c:pt idx="183">
                  <c:v>0.27545999999999998</c:v>
                </c:pt>
                <c:pt idx="184">
                  <c:v>0.27667000000000003</c:v>
                </c:pt>
                <c:pt idx="185">
                  <c:v>0.27789000000000003</c:v>
                </c:pt>
                <c:pt idx="186">
                  <c:v>0.27910000000000001</c:v>
                </c:pt>
                <c:pt idx="187">
                  <c:v>0.28031</c:v>
                </c:pt>
                <c:pt idx="188">
                  <c:v>0.28151999999999999</c:v>
                </c:pt>
                <c:pt idx="189">
                  <c:v>0.28272000000000003</c:v>
                </c:pt>
                <c:pt idx="190">
                  <c:v>0.28392000000000001</c:v>
                </c:pt>
                <c:pt idx="191">
                  <c:v>0.28510999999999997</c:v>
                </c:pt>
                <c:pt idx="192">
                  <c:v>0.2863</c:v>
                </c:pt>
                <c:pt idx="193">
                  <c:v>0.28749000000000002</c:v>
                </c:pt>
                <c:pt idx="194">
                  <c:v>0.28866999999999998</c:v>
                </c:pt>
                <c:pt idx="195">
                  <c:v>0.28986000000000001</c:v>
                </c:pt>
                <c:pt idx="196">
                  <c:v>0.29103000000000001</c:v>
                </c:pt>
                <c:pt idx="197">
                  <c:v>0.29221000000000003</c:v>
                </c:pt>
                <c:pt idx="198">
                  <c:v>0.29337999999999997</c:v>
                </c:pt>
                <c:pt idx="199">
                  <c:v>0.29454000000000002</c:v>
                </c:pt>
                <c:pt idx="200">
                  <c:v>0.29570999999999997</c:v>
                </c:pt>
                <c:pt idx="201">
                  <c:v>0.29687000000000002</c:v>
                </c:pt>
                <c:pt idx="202">
                  <c:v>0.29802000000000001</c:v>
                </c:pt>
                <c:pt idx="203">
                  <c:v>0.29918</c:v>
                </c:pt>
                <c:pt idx="204">
                  <c:v>0.30032999999999999</c:v>
                </c:pt>
                <c:pt idx="205">
                  <c:v>0.30147000000000002</c:v>
                </c:pt>
                <c:pt idx="206">
                  <c:v>0.30260999999999999</c:v>
                </c:pt>
                <c:pt idx="207">
                  <c:v>0.30375000000000002</c:v>
                </c:pt>
                <c:pt idx="208">
                  <c:v>0.30488999999999999</c:v>
                </c:pt>
                <c:pt idx="209">
                  <c:v>0.30602000000000001</c:v>
                </c:pt>
                <c:pt idx="210">
                  <c:v>0.30714000000000002</c:v>
                </c:pt>
                <c:pt idx="211">
                  <c:v>0.30826999999999999</c:v>
                </c:pt>
                <c:pt idx="212">
                  <c:v>0.30939</c:v>
                </c:pt>
                <c:pt idx="213">
                  <c:v>0.31051000000000001</c:v>
                </c:pt>
                <c:pt idx="214">
                  <c:v>0.31162000000000001</c:v>
                </c:pt>
                <c:pt idx="215">
                  <c:v>0.31273000000000001</c:v>
                </c:pt>
                <c:pt idx="216">
                  <c:v>0.31383</c:v>
                </c:pt>
                <c:pt idx="217">
                  <c:v>0.31494</c:v>
                </c:pt>
                <c:pt idx="218">
                  <c:v>0.31603999999999999</c:v>
                </c:pt>
                <c:pt idx="219">
                  <c:v>0.31713000000000002</c:v>
                </c:pt>
                <c:pt idx="220">
                  <c:v>0.31822</c:v>
                </c:pt>
                <c:pt idx="221">
                  <c:v>0.31930999999999998</c:v>
                </c:pt>
                <c:pt idx="222">
                  <c:v>0.32039000000000001</c:v>
                </c:pt>
                <c:pt idx="223">
                  <c:v>0.32146999999999998</c:v>
                </c:pt>
                <c:pt idx="224">
                  <c:v>0.32255</c:v>
                </c:pt>
                <c:pt idx="225">
                  <c:v>0.32362000000000002</c:v>
                </c:pt>
                <c:pt idx="226">
                  <c:v>0.32468999999999998</c:v>
                </c:pt>
                <c:pt idx="227">
                  <c:v>0.32575999999999999</c:v>
                </c:pt>
                <c:pt idx="228">
                  <c:v>0.32682</c:v>
                </c:pt>
                <c:pt idx="229">
                  <c:v>0.32788</c:v>
                </c:pt>
                <c:pt idx="230">
                  <c:v>0.32893</c:v>
                </c:pt>
                <c:pt idx="231">
                  <c:v>0.32998</c:v>
                </c:pt>
                <c:pt idx="232">
                  <c:v>0.33102999999999999</c:v>
                </c:pt>
                <c:pt idx="233">
                  <c:v>0.33206999999999998</c:v>
                </c:pt>
                <c:pt idx="234">
                  <c:v>0.33311000000000002</c:v>
                </c:pt>
                <c:pt idx="235">
                  <c:v>0.33415</c:v>
                </c:pt>
                <c:pt idx="236">
                  <c:v>0.33517999999999998</c:v>
                </c:pt>
                <c:pt idx="237">
                  <c:v>0.33621000000000001</c:v>
                </c:pt>
                <c:pt idx="238">
                  <c:v>0.33722999999999997</c:v>
                </c:pt>
                <c:pt idx="239">
                  <c:v>0.33825</c:v>
                </c:pt>
                <c:pt idx="240">
                  <c:v>0.33927000000000002</c:v>
                </c:pt>
                <c:pt idx="241">
                  <c:v>0.34028000000000003</c:v>
                </c:pt>
                <c:pt idx="242">
                  <c:v>0.34128999999999998</c:v>
                </c:pt>
                <c:pt idx="243">
                  <c:v>0.34228999999999998</c:v>
                </c:pt>
                <c:pt idx="244">
                  <c:v>0.34328999999999998</c:v>
                </c:pt>
                <c:pt idx="245">
                  <c:v>0.34428999999999998</c:v>
                </c:pt>
                <c:pt idx="246">
                  <c:v>0.34527999999999998</c:v>
                </c:pt>
                <c:pt idx="247">
                  <c:v>0.34627000000000002</c:v>
                </c:pt>
                <c:pt idx="248">
                  <c:v>0.34726000000000001</c:v>
                </c:pt>
                <c:pt idx="249">
                  <c:v>0.34823999999999999</c:v>
                </c:pt>
                <c:pt idx="250">
                  <c:v>0.34921999999999997</c:v>
                </c:pt>
                <c:pt idx="251">
                  <c:v>0.35019</c:v>
                </c:pt>
                <c:pt idx="252">
                  <c:v>0.35116000000000003</c:v>
                </c:pt>
                <c:pt idx="253">
                  <c:v>0.35213</c:v>
                </c:pt>
                <c:pt idx="254">
                  <c:v>0.35309000000000001</c:v>
                </c:pt>
                <c:pt idx="255">
                  <c:v>0.35404999999999998</c:v>
                </c:pt>
                <c:pt idx="256">
                  <c:v>0.35499999999999998</c:v>
                </c:pt>
                <c:pt idx="257">
                  <c:v>0.35594999999999999</c:v>
                </c:pt>
                <c:pt idx="258">
                  <c:v>0.3569</c:v>
                </c:pt>
                <c:pt idx="259">
                  <c:v>0.35783999999999999</c:v>
                </c:pt>
                <c:pt idx="260">
                  <c:v>0.35877999999999999</c:v>
                </c:pt>
                <c:pt idx="261">
                  <c:v>0.35970999999999997</c:v>
                </c:pt>
                <c:pt idx="262">
                  <c:v>0.36065000000000003</c:v>
                </c:pt>
                <c:pt idx="263">
                  <c:v>0.36157</c:v>
                </c:pt>
                <c:pt idx="264">
                  <c:v>0.36248999999999998</c:v>
                </c:pt>
                <c:pt idx="265">
                  <c:v>0.36341000000000001</c:v>
                </c:pt>
                <c:pt idx="266">
                  <c:v>0.36432999999999999</c:v>
                </c:pt>
                <c:pt idx="267">
                  <c:v>0.36524000000000001</c:v>
                </c:pt>
                <c:pt idx="268">
                  <c:v>0.36614000000000002</c:v>
                </c:pt>
                <c:pt idx="269">
                  <c:v>0.36704999999999999</c:v>
                </c:pt>
                <c:pt idx="270">
                  <c:v>0.36793999999999999</c:v>
                </c:pt>
                <c:pt idx="271">
                  <c:v>0.36884</c:v>
                </c:pt>
                <c:pt idx="272">
                  <c:v>0.36973</c:v>
                </c:pt>
                <c:pt idx="273">
                  <c:v>0.37060999999999999</c:v>
                </c:pt>
                <c:pt idx="274">
                  <c:v>0.3715</c:v>
                </c:pt>
                <c:pt idx="275">
                  <c:v>0.37236999999999998</c:v>
                </c:pt>
                <c:pt idx="276">
                  <c:v>0.37325000000000003</c:v>
                </c:pt>
                <c:pt idx="277">
                  <c:v>0.37412000000000001</c:v>
                </c:pt>
                <c:pt idx="278">
                  <c:v>0.37497999999999998</c:v>
                </c:pt>
                <c:pt idx="279">
                  <c:v>0.37584000000000001</c:v>
                </c:pt>
                <c:pt idx="280">
                  <c:v>0.37669999999999998</c:v>
                </c:pt>
                <c:pt idx="281">
                  <c:v>0.37755</c:v>
                </c:pt>
                <c:pt idx="282">
                  <c:v>0.37840000000000001</c:v>
                </c:pt>
                <c:pt idx="283">
                  <c:v>0.37924999999999998</c:v>
                </c:pt>
                <c:pt idx="284">
                  <c:v>0.38008999999999998</c:v>
                </c:pt>
                <c:pt idx="285">
                  <c:v>0.38091999999999998</c:v>
                </c:pt>
                <c:pt idx="286">
                  <c:v>0.38174999999999998</c:v>
                </c:pt>
                <c:pt idx="287">
                  <c:v>0.38257999999999998</c:v>
                </c:pt>
                <c:pt idx="288">
                  <c:v>0.38340999999999997</c:v>
                </c:pt>
                <c:pt idx="289">
                  <c:v>0.38422000000000001</c:v>
                </c:pt>
                <c:pt idx="290">
                  <c:v>0.38503999999999999</c:v>
                </c:pt>
                <c:pt idx="291">
                  <c:v>0.38585000000000003</c:v>
                </c:pt>
                <c:pt idx="292">
                  <c:v>0.38666</c:v>
                </c:pt>
                <c:pt idx="293">
                  <c:v>0.38746000000000003</c:v>
                </c:pt>
                <c:pt idx="294">
                  <c:v>0.38825999999999999</c:v>
                </c:pt>
                <c:pt idx="295">
                  <c:v>0.38905000000000001</c:v>
                </c:pt>
                <c:pt idx="296">
                  <c:v>0.38984000000000002</c:v>
                </c:pt>
                <c:pt idx="297">
                  <c:v>0.39062000000000002</c:v>
                </c:pt>
                <c:pt idx="298">
                  <c:v>0.39140999999999998</c:v>
                </c:pt>
                <c:pt idx="299">
                  <c:v>0.39217999999999997</c:v>
                </c:pt>
                <c:pt idx="300">
                  <c:v>0.39295000000000002</c:v>
                </c:pt>
                <c:pt idx="301">
                  <c:v>0.39372000000000001</c:v>
                </c:pt>
                <c:pt idx="302">
                  <c:v>0.39448</c:v>
                </c:pt>
                <c:pt idx="303">
                  <c:v>0.39523999999999998</c:v>
                </c:pt>
                <c:pt idx="304">
                  <c:v>0.39600000000000002</c:v>
                </c:pt>
                <c:pt idx="305">
                  <c:v>0.39674999999999999</c:v>
                </c:pt>
                <c:pt idx="306">
                  <c:v>0.39749000000000001</c:v>
                </c:pt>
                <c:pt idx="307">
                  <c:v>0.39822999999999997</c:v>
                </c:pt>
                <c:pt idx="308">
                  <c:v>0.39896999999999999</c:v>
                </c:pt>
                <c:pt idx="309">
                  <c:v>0.3997</c:v>
                </c:pt>
                <c:pt idx="310">
                  <c:v>0.40043000000000001</c:v>
                </c:pt>
                <c:pt idx="311">
                  <c:v>0.40116000000000002</c:v>
                </c:pt>
                <c:pt idx="312">
                  <c:v>0.40187</c:v>
                </c:pt>
                <c:pt idx="313">
                  <c:v>0.40259</c:v>
                </c:pt>
                <c:pt idx="314">
                  <c:v>0.40329999999999999</c:v>
                </c:pt>
                <c:pt idx="315">
                  <c:v>0.40400000000000003</c:v>
                </c:pt>
                <c:pt idx="316">
                  <c:v>0.40471000000000001</c:v>
                </c:pt>
                <c:pt idx="317">
                  <c:v>0.40539999999999998</c:v>
                </c:pt>
                <c:pt idx="318">
                  <c:v>0.40609000000000001</c:v>
                </c:pt>
                <c:pt idx="319">
                  <c:v>0.40677999999999997</c:v>
                </c:pt>
                <c:pt idx="320">
                  <c:v>0.40745999999999999</c:v>
                </c:pt>
                <c:pt idx="321">
                  <c:v>0.40814</c:v>
                </c:pt>
                <c:pt idx="322">
                  <c:v>0.40882000000000002</c:v>
                </c:pt>
                <c:pt idx="323">
                  <c:v>0.40948000000000001</c:v>
                </c:pt>
                <c:pt idx="324">
                  <c:v>0.41015000000000001</c:v>
                </c:pt>
                <c:pt idx="325">
                  <c:v>0.41081000000000001</c:v>
                </c:pt>
                <c:pt idx="326">
                  <c:v>0.41145999999999999</c:v>
                </c:pt>
                <c:pt idx="327">
                  <c:v>0.41210999999999998</c:v>
                </c:pt>
                <c:pt idx="328">
                  <c:v>0.41276000000000002</c:v>
                </c:pt>
                <c:pt idx="329">
                  <c:v>0.41339999999999999</c:v>
                </c:pt>
                <c:pt idx="330">
                  <c:v>0.41404000000000002</c:v>
                </c:pt>
                <c:pt idx="331">
                  <c:v>0.41466999999999998</c:v>
                </c:pt>
                <c:pt idx="332">
                  <c:v>0.4153</c:v>
                </c:pt>
                <c:pt idx="333">
                  <c:v>0.41592000000000001</c:v>
                </c:pt>
                <c:pt idx="334">
                  <c:v>0.41654000000000002</c:v>
                </c:pt>
                <c:pt idx="335">
                  <c:v>0.41715000000000002</c:v>
                </c:pt>
                <c:pt idx="336">
                  <c:v>0.41776000000000002</c:v>
                </c:pt>
                <c:pt idx="337">
                  <c:v>0.41836000000000001</c:v>
                </c:pt>
                <c:pt idx="338">
                  <c:v>0.41896</c:v>
                </c:pt>
                <c:pt idx="339">
                  <c:v>0.41954999999999998</c:v>
                </c:pt>
                <c:pt idx="340">
                  <c:v>0.42014000000000001</c:v>
                </c:pt>
                <c:pt idx="341">
                  <c:v>0.42072999999999999</c:v>
                </c:pt>
                <c:pt idx="342">
                  <c:v>0.42131000000000002</c:v>
                </c:pt>
                <c:pt idx="343">
                  <c:v>0.42187999999999998</c:v>
                </c:pt>
                <c:pt idx="344">
                  <c:v>0.42244999999999999</c:v>
                </c:pt>
                <c:pt idx="345">
                  <c:v>0.42301</c:v>
                </c:pt>
                <c:pt idx="346">
                  <c:v>0.42357</c:v>
                </c:pt>
                <c:pt idx="347">
                  <c:v>0.42413000000000001</c:v>
                </c:pt>
                <c:pt idx="348">
                  <c:v>0.42468</c:v>
                </c:pt>
                <c:pt idx="349">
                  <c:v>0.42521999999999999</c:v>
                </c:pt>
                <c:pt idx="350">
                  <c:v>0.42576999999999998</c:v>
                </c:pt>
                <c:pt idx="351">
                  <c:v>0.42630000000000001</c:v>
                </c:pt>
                <c:pt idx="352">
                  <c:v>0.42682999999999999</c:v>
                </c:pt>
                <c:pt idx="353">
                  <c:v>0.42736000000000002</c:v>
                </c:pt>
                <c:pt idx="354">
                  <c:v>0.42787999999999998</c:v>
                </c:pt>
                <c:pt idx="355">
                  <c:v>0.42838999999999999</c:v>
                </c:pt>
                <c:pt idx="356">
                  <c:v>0.4289</c:v>
                </c:pt>
                <c:pt idx="357">
                  <c:v>0.42941000000000001</c:v>
                </c:pt>
                <c:pt idx="358">
                  <c:v>0.42991000000000001</c:v>
                </c:pt>
                <c:pt idx="359">
                  <c:v>0.4304</c:v>
                </c:pt>
                <c:pt idx="360">
                  <c:v>0.43089</c:v>
                </c:pt>
                <c:pt idx="361">
                  <c:v>0.43137999999999999</c:v>
                </c:pt>
                <c:pt idx="362">
                  <c:v>0.43186000000000002</c:v>
                </c:pt>
                <c:pt idx="363">
                  <c:v>0.43232999999999999</c:v>
                </c:pt>
                <c:pt idx="364">
                  <c:v>0.43280000000000002</c:v>
                </c:pt>
                <c:pt idx="365">
                  <c:v>0.43326999999999999</c:v>
                </c:pt>
                <c:pt idx="366">
                  <c:v>0.43373</c:v>
                </c:pt>
                <c:pt idx="367">
                  <c:v>0.43418000000000001</c:v>
                </c:pt>
                <c:pt idx="368">
                  <c:v>0.43463000000000002</c:v>
                </c:pt>
                <c:pt idx="369">
                  <c:v>0.43507000000000001</c:v>
                </c:pt>
                <c:pt idx="370">
                  <c:v>0.43551000000000001</c:v>
                </c:pt>
                <c:pt idx="371">
                  <c:v>0.43595</c:v>
                </c:pt>
                <c:pt idx="372">
                  <c:v>0.43636999999999998</c:v>
                </c:pt>
                <c:pt idx="373">
                  <c:v>0.43680000000000002</c:v>
                </c:pt>
                <c:pt idx="374">
                  <c:v>0.43722</c:v>
                </c:pt>
                <c:pt idx="375">
                  <c:v>0.43763000000000002</c:v>
                </c:pt>
                <c:pt idx="376">
                  <c:v>0.43802999999999997</c:v>
                </c:pt>
                <c:pt idx="377">
                  <c:v>0.43844</c:v>
                </c:pt>
                <c:pt idx="378">
                  <c:v>0.43883</c:v>
                </c:pt>
                <c:pt idx="379">
                  <c:v>0.43922</c:v>
                </c:pt>
                <c:pt idx="380">
                  <c:v>0.43961</c:v>
                </c:pt>
                <c:pt idx="381">
                  <c:v>0.43998999999999999</c:v>
                </c:pt>
                <c:pt idx="382">
                  <c:v>0.44035999999999997</c:v>
                </c:pt>
                <c:pt idx="383">
                  <c:v>0.44073000000000001</c:v>
                </c:pt>
                <c:pt idx="384">
                  <c:v>0.44109999999999999</c:v>
                </c:pt>
                <c:pt idx="385">
                  <c:v>0.44146000000000002</c:v>
                </c:pt>
                <c:pt idx="386">
                  <c:v>0.44180999999999998</c:v>
                </c:pt>
                <c:pt idx="387">
                  <c:v>0.44216</c:v>
                </c:pt>
                <c:pt idx="388">
                  <c:v>0.4425</c:v>
                </c:pt>
                <c:pt idx="389">
                  <c:v>0.44284000000000001</c:v>
                </c:pt>
                <c:pt idx="390">
                  <c:v>0.44317000000000001</c:v>
                </c:pt>
                <c:pt idx="391">
                  <c:v>0.44349</c:v>
                </c:pt>
                <c:pt idx="392">
                  <c:v>0.44380999999999998</c:v>
                </c:pt>
                <c:pt idx="393">
                  <c:v>0.44413000000000002</c:v>
                </c:pt>
                <c:pt idx="394">
                  <c:v>0.44444</c:v>
                </c:pt>
                <c:pt idx="395">
                  <c:v>0.44474000000000002</c:v>
                </c:pt>
                <c:pt idx="396">
                  <c:v>0.44503999999999999</c:v>
                </c:pt>
                <c:pt idx="397">
                  <c:v>0.44533</c:v>
                </c:pt>
                <c:pt idx="398">
                  <c:v>0.44561000000000001</c:v>
                </c:pt>
                <c:pt idx="399">
                  <c:v>0.44589000000000001</c:v>
                </c:pt>
                <c:pt idx="400">
                  <c:v>0.44617000000000001</c:v>
                </c:pt>
              </c:numCache>
            </c:numRef>
          </c:xVal>
          <c:yVal>
            <c:numRef>
              <c:f>Sheet1!$B$2:$B$402</c:f>
              <c:numCache>
                <c:formatCode>General</c:formatCode>
                <c:ptCount val="4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2.3199999999999981</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numCache>
            </c:numRef>
          </c:yVal>
          <c:smooth val="1"/>
          <c:extLst>
            <c:ext xmlns:c16="http://schemas.microsoft.com/office/drawing/2014/chart" uri="{C3380CC4-5D6E-409C-BE32-E72D297353CC}">
              <c16:uniqueId val="{00000000-4610-4616-A9EB-A2F4B0B88B58}"/>
            </c:ext>
          </c:extLst>
        </c:ser>
        <c:dLbls>
          <c:showLegendKey val="0"/>
          <c:showVal val="0"/>
          <c:showCatName val="0"/>
          <c:showSerName val="0"/>
          <c:showPercent val="0"/>
          <c:showBubbleSize val="0"/>
        </c:dLbls>
        <c:axId val="2076533112"/>
        <c:axId val="2076536568"/>
      </c:scatterChart>
      <c:valAx>
        <c:axId val="2076533112"/>
        <c:scaling>
          <c:orientation val="minMax"/>
          <c:max val="0.5"/>
          <c:min val="-0.5"/>
        </c:scaling>
        <c:delete val="1"/>
        <c:axPos val="b"/>
        <c:majorGridlines>
          <c:spPr>
            <a:ln>
              <a:solidFill>
                <a:schemeClr val="tx1">
                  <a:lumMod val="50000"/>
                </a:schemeClr>
              </a:solidFill>
            </a:ln>
          </c:spPr>
        </c:majorGridlines>
        <c:numFmt formatCode="General" sourceLinked="1"/>
        <c:majorTickMark val="out"/>
        <c:minorTickMark val="none"/>
        <c:tickLblPos val="nextTo"/>
        <c:crossAx val="2076536568"/>
        <c:crosses val="autoZero"/>
        <c:crossBetween val="midCat"/>
        <c:majorUnit val="0.25"/>
        <c:minorUnit val="0.1"/>
      </c:valAx>
      <c:valAx>
        <c:axId val="2076536568"/>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6533112"/>
        <c:crossesAt val="-1"/>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Sheet1!$A$2:$A$602</c:f>
              <c:numCache>
                <c:formatCode>General</c:formatCode>
                <c:ptCount val="60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pt idx="61">
                  <c:v>0.10267</c:v>
                </c:pt>
                <c:pt idx="62">
                  <c:v>0.10427</c:v>
                </c:pt>
                <c:pt idx="63">
                  <c:v>0.10587000000000001</c:v>
                </c:pt>
                <c:pt idx="64">
                  <c:v>0.10746</c:v>
                </c:pt>
                <c:pt idx="65">
                  <c:v>0.10904999999999999</c:v>
                </c:pt>
                <c:pt idx="66">
                  <c:v>0.11064</c:v>
                </c:pt>
                <c:pt idx="67">
                  <c:v>0.11222</c:v>
                </c:pt>
                <c:pt idx="68">
                  <c:v>0.1138</c:v>
                </c:pt>
                <c:pt idx="69">
                  <c:v>0.11538</c:v>
                </c:pt>
                <c:pt idx="70">
                  <c:v>0.11695</c:v>
                </c:pt>
                <c:pt idx="71">
                  <c:v>0.11853</c:v>
                </c:pt>
                <c:pt idx="72">
                  <c:v>0.1201</c:v>
                </c:pt>
                <c:pt idx="73">
                  <c:v>0.12166</c:v>
                </c:pt>
                <c:pt idx="74">
                  <c:v>0.12323000000000001</c:v>
                </c:pt>
                <c:pt idx="75">
                  <c:v>0.12479</c:v>
                </c:pt>
                <c:pt idx="76">
                  <c:v>0.12634999999999999</c:v>
                </c:pt>
                <c:pt idx="77">
                  <c:v>0.12790000000000001</c:v>
                </c:pt>
                <c:pt idx="78">
                  <c:v>0.12945000000000001</c:v>
                </c:pt>
                <c:pt idx="79">
                  <c:v>0.13100000000000001</c:v>
                </c:pt>
                <c:pt idx="80">
                  <c:v>0.13255</c:v>
                </c:pt>
                <c:pt idx="81">
                  <c:v>0.13408999999999999</c:v>
                </c:pt>
                <c:pt idx="82">
                  <c:v>0.13563</c:v>
                </c:pt>
                <c:pt idx="83">
                  <c:v>0.13716999999999999</c:v>
                </c:pt>
                <c:pt idx="84">
                  <c:v>0.13871</c:v>
                </c:pt>
                <c:pt idx="85">
                  <c:v>0.14024</c:v>
                </c:pt>
                <c:pt idx="86">
                  <c:v>0.14177000000000001</c:v>
                </c:pt>
                <c:pt idx="87">
                  <c:v>0.14329</c:v>
                </c:pt>
                <c:pt idx="88">
                  <c:v>0.14482</c:v>
                </c:pt>
                <c:pt idx="89">
                  <c:v>0.14634</c:v>
                </c:pt>
                <c:pt idx="90">
                  <c:v>0.14785000000000001</c:v>
                </c:pt>
                <c:pt idx="91">
                  <c:v>0.14937</c:v>
                </c:pt>
                <c:pt idx="92">
                  <c:v>0.15087999999999999</c:v>
                </c:pt>
                <c:pt idx="93">
                  <c:v>0.15239</c:v>
                </c:pt>
                <c:pt idx="94">
                  <c:v>0.15389</c:v>
                </c:pt>
                <c:pt idx="95">
                  <c:v>0.15540000000000001</c:v>
                </c:pt>
                <c:pt idx="96">
                  <c:v>0.15690000000000001</c:v>
                </c:pt>
                <c:pt idx="97">
                  <c:v>0.15839</c:v>
                </c:pt>
                <c:pt idx="98">
                  <c:v>0.15989</c:v>
                </c:pt>
                <c:pt idx="99">
                  <c:v>0.16138</c:v>
                </c:pt>
                <c:pt idx="100">
                  <c:v>0.16286999999999999</c:v>
                </c:pt>
                <c:pt idx="101">
                  <c:v>0.16435</c:v>
                </c:pt>
                <c:pt idx="102">
                  <c:v>0.16583000000000001</c:v>
                </c:pt>
                <c:pt idx="103">
                  <c:v>0.16730999999999999</c:v>
                </c:pt>
                <c:pt idx="104">
                  <c:v>0.16879</c:v>
                </c:pt>
                <c:pt idx="105">
                  <c:v>0.17025999999999999</c:v>
                </c:pt>
                <c:pt idx="106">
                  <c:v>0.17172999999999999</c:v>
                </c:pt>
                <c:pt idx="107">
                  <c:v>0.17319999999999999</c:v>
                </c:pt>
                <c:pt idx="108">
                  <c:v>0.17466000000000001</c:v>
                </c:pt>
                <c:pt idx="109">
                  <c:v>0.17612</c:v>
                </c:pt>
                <c:pt idx="110">
                  <c:v>0.17757999999999999</c:v>
                </c:pt>
                <c:pt idx="111">
                  <c:v>0.17902999999999999</c:v>
                </c:pt>
                <c:pt idx="112">
                  <c:v>0.18048</c:v>
                </c:pt>
                <c:pt idx="113">
                  <c:v>0.18193000000000001</c:v>
                </c:pt>
                <c:pt idx="114">
                  <c:v>0.18337999999999999</c:v>
                </c:pt>
                <c:pt idx="115">
                  <c:v>0.18482000000000001</c:v>
                </c:pt>
                <c:pt idx="116">
                  <c:v>0.18626000000000001</c:v>
                </c:pt>
                <c:pt idx="117">
                  <c:v>0.18770000000000001</c:v>
                </c:pt>
                <c:pt idx="118">
                  <c:v>0.18912999999999999</c:v>
                </c:pt>
                <c:pt idx="119">
                  <c:v>0.19056000000000001</c:v>
                </c:pt>
                <c:pt idx="120">
                  <c:v>0.19198999999999999</c:v>
                </c:pt>
                <c:pt idx="121">
                  <c:v>0.19341</c:v>
                </c:pt>
                <c:pt idx="122">
                  <c:v>0.19483</c:v>
                </c:pt>
                <c:pt idx="123">
                  <c:v>0.19625000000000001</c:v>
                </c:pt>
                <c:pt idx="124">
                  <c:v>0.19766</c:v>
                </c:pt>
                <c:pt idx="125">
                  <c:v>0.19907</c:v>
                </c:pt>
                <c:pt idx="126">
                  <c:v>0.20047999999999999</c:v>
                </c:pt>
                <c:pt idx="127">
                  <c:v>0.20188999999999999</c:v>
                </c:pt>
                <c:pt idx="128">
                  <c:v>0.20329</c:v>
                </c:pt>
                <c:pt idx="129">
                  <c:v>0.20469000000000001</c:v>
                </c:pt>
                <c:pt idx="130">
                  <c:v>0.20609</c:v>
                </c:pt>
                <c:pt idx="131">
                  <c:v>0.20748</c:v>
                </c:pt>
                <c:pt idx="132">
                  <c:v>0.20887</c:v>
                </c:pt>
                <c:pt idx="133">
                  <c:v>0.21024999999999999</c:v>
                </c:pt>
                <c:pt idx="134">
                  <c:v>0.21163999999999999</c:v>
                </c:pt>
                <c:pt idx="135">
                  <c:v>0.21301999999999999</c:v>
                </c:pt>
                <c:pt idx="136">
                  <c:v>0.21440000000000001</c:v>
                </c:pt>
                <c:pt idx="137">
                  <c:v>0.21576999999999999</c:v>
                </c:pt>
                <c:pt idx="138">
                  <c:v>0.21714</c:v>
                </c:pt>
                <c:pt idx="139">
                  <c:v>0.21851000000000001</c:v>
                </c:pt>
                <c:pt idx="140">
                  <c:v>0.21987000000000001</c:v>
                </c:pt>
                <c:pt idx="141">
                  <c:v>0.22123000000000001</c:v>
                </c:pt>
                <c:pt idx="142">
                  <c:v>0.22259000000000001</c:v>
                </c:pt>
                <c:pt idx="143">
                  <c:v>0.22395000000000001</c:v>
                </c:pt>
                <c:pt idx="144">
                  <c:v>0.2253</c:v>
                </c:pt>
                <c:pt idx="145">
                  <c:v>0.22664999999999999</c:v>
                </c:pt>
                <c:pt idx="146">
                  <c:v>0.22799</c:v>
                </c:pt>
                <c:pt idx="147">
                  <c:v>0.22933000000000001</c:v>
                </c:pt>
                <c:pt idx="148">
                  <c:v>0.23066999999999999</c:v>
                </c:pt>
                <c:pt idx="149">
                  <c:v>0.23200999999999999</c:v>
                </c:pt>
                <c:pt idx="150">
                  <c:v>0.23333999999999999</c:v>
                </c:pt>
                <c:pt idx="151">
                  <c:v>0.23466999999999999</c:v>
                </c:pt>
                <c:pt idx="152">
                  <c:v>0.23599000000000001</c:v>
                </c:pt>
                <c:pt idx="153">
                  <c:v>0.23732</c:v>
                </c:pt>
                <c:pt idx="154">
                  <c:v>0.23863999999999999</c:v>
                </c:pt>
                <c:pt idx="155">
                  <c:v>0.23995</c:v>
                </c:pt>
                <c:pt idx="156">
                  <c:v>0.24127000000000001</c:v>
                </c:pt>
                <c:pt idx="157">
                  <c:v>0.24257999999999999</c:v>
                </c:pt>
                <c:pt idx="158">
                  <c:v>0.24388000000000001</c:v>
                </c:pt>
                <c:pt idx="159">
                  <c:v>0.24518000000000001</c:v>
                </c:pt>
                <c:pt idx="160">
                  <c:v>0.24648</c:v>
                </c:pt>
                <c:pt idx="161">
                  <c:v>0.24778</c:v>
                </c:pt>
                <c:pt idx="162">
                  <c:v>0.24907000000000001</c:v>
                </c:pt>
                <c:pt idx="163">
                  <c:v>0.25036000000000003</c:v>
                </c:pt>
                <c:pt idx="164">
                  <c:v>0.25164999999999998</c:v>
                </c:pt>
                <c:pt idx="165">
                  <c:v>0.25292999999999999</c:v>
                </c:pt>
                <c:pt idx="166">
                  <c:v>0.25420999999999999</c:v>
                </c:pt>
                <c:pt idx="167">
                  <c:v>0.25548999999999999</c:v>
                </c:pt>
                <c:pt idx="168">
                  <c:v>0.25675999999999999</c:v>
                </c:pt>
                <c:pt idx="169">
                  <c:v>0.25802999999999998</c:v>
                </c:pt>
                <c:pt idx="170">
                  <c:v>0.25929999999999997</c:v>
                </c:pt>
                <c:pt idx="171">
                  <c:v>0.26056000000000001</c:v>
                </c:pt>
                <c:pt idx="172">
                  <c:v>0.26182</c:v>
                </c:pt>
                <c:pt idx="173">
                  <c:v>0.26307999999999998</c:v>
                </c:pt>
                <c:pt idx="174">
                  <c:v>0.26433000000000001</c:v>
                </c:pt>
                <c:pt idx="175">
                  <c:v>0.26557999999999998</c:v>
                </c:pt>
                <c:pt idx="176">
                  <c:v>0.26683000000000001</c:v>
                </c:pt>
                <c:pt idx="177">
                  <c:v>0.26806999999999997</c:v>
                </c:pt>
                <c:pt idx="178">
                  <c:v>0.26930999999999999</c:v>
                </c:pt>
                <c:pt idx="179">
                  <c:v>0.27055000000000001</c:v>
                </c:pt>
                <c:pt idx="180">
                  <c:v>0.27178000000000002</c:v>
                </c:pt>
                <c:pt idx="181">
                  <c:v>0.27300999999999997</c:v>
                </c:pt>
                <c:pt idx="182">
                  <c:v>0.27422999999999997</c:v>
                </c:pt>
                <c:pt idx="183">
                  <c:v>0.27545999999999998</c:v>
                </c:pt>
                <c:pt idx="184">
                  <c:v>0.27667000000000003</c:v>
                </c:pt>
                <c:pt idx="185">
                  <c:v>0.27789000000000003</c:v>
                </c:pt>
                <c:pt idx="186">
                  <c:v>0.27910000000000001</c:v>
                </c:pt>
                <c:pt idx="187">
                  <c:v>0.28031</c:v>
                </c:pt>
                <c:pt idx="188">
                  <c:v>0.28151999999999999</c:v>
                </c:pt>
                <c:pt idx="189">
                  <c:v>0.28272000000000003</c:v>
                </c:pt>
                <c:pt idx="190">
                  <c:v>0.28392000000000001</c:v>
                </c:pt>
                <c:pt idx="191">
                  <c:v>0.28510999999999997</c:v>
                </c:pt>
                <c:pt idx="192">
                  <c:v>0.2863</c:v>
                </c:pt>
                <c:pt idx="193">
                  <c:v>0.28749000000000002</c:v>
                </c:pt>
                <c:pt idx="194">
                  <c:v>0.28866999999999998</c:v>
                </c:pt>
                <c:pt idx="195">
                  <c:v>0.28986000000000001</c:v>
                </c:pt>
                <c:pt idx="196">
                  <c:v>0.29103000000000001</c:v>
                </c:pt>
                <c:pt idx="197">
                  <c:v>0.29221000000000003</c:v>
                </c:pt>
                <c:pt idx="198">
                  <c:v>0.29337999999999997</c:v>
                </c:pt>
                <c:pt idx="199">
                  <c:v>0.29454000000000002</c:v>
                </c:pt>
                <c:pt idx="200">
                  <c:v>0.29570999999999997</c:v>
                </c:pt>
                <c:pt idx="201">
                  <c:v>0.29687000000000002</c:v>
                </c:pt>
                <c:pt idx="202">
                  <c:v>0.29802000000000001</c:v>
                </c:pt>
                <c:pt idx="203">
                  <c:v>0.29918</c:v>
                </c:pt>
                <c:pt idx="204">
                  <c:v>0.30032999999999999</c:v>
                </c:pt>
                <c:pt idx="205">
                  <c:v>0.30147000000000002</c:v>
                </c:pt>
                <c:pt idx="206">
                  <c:v>0.30260999999999999</c:v>
                </c:pt>
                <c:pt idx="207">
                  <c:v>0.30375000000000002</c:v>
                </c:pt>
                <c:pt idx="208">
                  <c:v>0.30488999999999999</c:v>
                </c:pt>
                <c:pt idx="209">
                  <c:v>0.30602000000000001</c:v>
                </c:pt>
                <c:pt idx="210">
                  <c:v>0.30714000000000002</c:v>
                </c:pt>
                <c:pt idx="211">
                  <c:v>0.30826999999999999</c:v>
                </c:pt>
                <c:pt idx="212">
                  <c:v>0.30939</c:v>
                </c:pt>
                <c:pt idx="213">
                  <c:v>0.31051000000000001</c:v>
                </c:pt>
                <c:pt idx="214">
                  <c:v>0.31162000000000001</c:v>
                </c:pt>
                <c:pt idx="215">
                  <c:v>0.31273000000000001</c:v>
                </c:pt>
                <c:pt idx="216">
                  <c:v>0.31383</c:v>
                </c:pt>
                <c:pt idx="217">
                  <c:v>0.31494</c:v>
                </c:pt>
                <c:pt idx="218">
                  <c:v>0.31603999999999999</c:v>
                </c:pt>
                <c:pt idx="219">
                  <c:v>0.31713000000000002</c:v>
                </c:pt>
                <c:pt idx="220">
                  <c:v>0.31822</c:v>
                </c:pt>
                <c:pt idx="221">
                  <c:v>0.31930999999999998</c:v>
                </c:pt>
                <c:pt idx="222">
                  <c:v>0.32039000000000001</c:v>
                </c:pt>
                <c:pt idx="223">
                  <c:v>0.32146999999999998</c:v>
                </c:pt>
                <c:pt idx="224">
                  <c:v>0.32255</c:v>
                </c:pt>
                <c:pt idx="225">
                  <c:v>0.32362000000000002</c:v>
                </c:pt>
                <c:pt idx="226">
                  <c:v>0.32468999999999998</c:v>
                </c:pt>
                <c:pt idx="227">
                  <c:v>0.32575999999999999</c:v>
                </c:pt>
                <c:pt idx="228">
                  <c:v>0.32682</c:v>
                </c:pt>
                <c:pt idx="229">
                  <c:v>0.32788</c:v>
                </c:pt>
                <c:pt idx="230">
                  <c:v>0.32893</c:v>
                </c:pt>
                <c:pt idx="231">
                  <c:v>0.32998</c:v>
                </c:pt>
                <c:pt idx="232">
                  <c:v>0.33102999999999999</c:v>
                </c:pt>
                <c:pt idx="233">
                  <c:v>0.33206999999999998</c:v>
                </c:pt>
                <c:pt idx="234">
                  <c:v>0.33311000000000002</c:v>
                </c:pt>
                <c:pt idx="235">
                  <c:v>0.33415</c:v>
                </c:pt>
                <c:pt idx="236">
                  <c:v>0.33517999999999998</c:v>
                </c:pt>
                <c:pt idx="237">
                  <c:v>0.33621000000000001</c:v>
                </c:pt>
                <c:pt idx="238">
                  <c:v>0.33722999999999997</c:v>
                </c:pt>
                <c:pt idx="239">
                  <c:v>0.33825</c:v>
                </c:pt>
                <c:pt idx="240">
                  <c:v>0.33927000000000002</c:v>
                </c:pt>
                <c:pt idx="241">
                  <c:v>0.34028000000000003</c:v>
                </c:pt>
                <c:pt idx="242">
                  <c:v>0.34128999999999998</c:v>
                </c:pt>
                <c:pt idx="243">
                  <c:v>0.34228999999999998</c:v>
                </c:pt>
                <c:pt idx="244">
                  <c:v>0.34328999999999998</c:v>
                </c:pt>
                <c:pt idx="245">
                  <c:v>0.34428999999999998</c:v>
                </c:pt>
                <c:pt idx="246">
                  <c:v>0.34527999999999998</c:v>
                </c:pt>
                <c:pt idx="247">
                  <c:v>0.34627000000000002</c:v>
                </c:pt>
                <c:pt idx="248">
                  <c:v>0.34726000000000001</c:v>
                </c:pt>
                <c:pt idx="249">
                  <c:v>0.34823999999999999</c:v>
                </c:pt>
                <c:pt idx="250">
                  <c:v>0.34921999999999997</c:v>
                </c:pt>
                <c:pt idx="251">
                  <c:v>0.35019</c:v>
                </c:pt>
                <c:pt idx="252">
                  <c:v>0.35116000000000003</c:v>
                </c:pt>
                <c:pt idx="253">
                  <c:v>0.35213</c:v>
                </c:pt>
                <c:pt idx="254">
                  <c:v>0.35309000000000001</c:v>
                </c:pt>
                <c:pt idx="255">
                  <c:v>0.35404999999999998</c:v>
                </c:pt>
                <c:pt idx="256">
                  <c:v>0.35499999999999998</c:v>
                </c:pt>
                <c:pt idx="257">
                  <c:v>0.35594999999999999</c:v>
                </c:pt>
                <c:pt idx="258">
                  <c:v>0.3569</c:v>
                </c:pt>
                <c:pt idx="259">
                  <c:v>0.35783999999999999</c:v>
                </c:pt>
                <c:pt idx="260">
                  <c:v>0.35877999999999999</c:v>
                </c:pt>
                <c:pt idx="261">
                  <c:v>0.35970999999999997</c:v>
                </c:pt>
                <c:pt idx="262">
                  <c:v>0.36065000000000003</c:v>
                </c:pt>
                <c:pt idx="263">
                  <c:v>0.36157</c:v>
                </c:pt>
                <c:pt idx="264">
                  <c:v>0.36248999999999998</c:v>
                </c:pt>
                <c:pt idx="265">
                  <c:v>0.36341000000000001</c:v>
                </c:pt>
                <c:pt idx="266">
                  <c:v>0.36432999999999999</c:v>
                </c:pt>
                <c:pt idx="267">
                  <c:v>0.36524000000000001</c:v>
                </c:pt>
                <c:pt idx="268">
                  <c:v>0.36614000000000002</c:v>
                </c:pt>
                <c:pt idx="269">
                  <c:v>0.36704999999999999</c:v>
                </c:pt>
                <c:pt idx="270">
                  <c:v>0.36793999999999999</c:v>
                </c:pt>
                <c:pt idx="271">
                  <c:v>0.36884</c:v>
                </c:pt>
                <c:pt idx="272">
                  <c:v>0.36973</c:v>
                </c:pt>
                <c:pt idx="273">
                  <c:v>0.37060999999999999</c:v>
                </c:pt>
                <c:pt idx="274">
                  <c:v>0.3715</c:v>
                </c:pt>
                <c:pt idx="275">
                  <c:v>0.37236999999999998</c:v>
                </c:pt>
                <c:pt idx="276">
                  <c:v>0.37325000000000003</c:v>
                </c:pt>
                <c:pt idx="277">
                  <c:v>0.37412000000000001</c:v>
                </c:pt>
                <c:pt idx="278">
                  <c:v>0.37497999999999998</c:v>
                </c:pt>
                <c:pt idx="279">
                  <c:v>0.37584000000000001</c:v>
                </c:pt>
                <c:pt idx="280">
                  <c:v>0.37669999999999998</c:v>
                </c:pt>
                <c:pt idx="281">
                  <c:v>0.37755</c:v>
                </c:pt>
                <c:pt idx="282">
                  <c:v>0.37840000000000001</c:v>
                </c:pt>
                <c:pt idx="283">
                  <c:v>0.37924999999999998</c:v>
                </c:pt>
                <c:pt idx="284">
                  <c:v>0.38008999999999998</c:v>
                </c:pt>
                <c:pt idx="285">
                  <c:v>0.38091999999999998</c:v>
                </c:pt>
                <c:pt idx="286">
                  <c:v>0.38174999999999998</c:v>
                </c:pt>
                <c:pt idx="287">
                  <c:v>0.38257999999999998</c:v>
                </c:pt>
                <c:pt idx="288">
                  <c:v>0.38340999999999997</c:v>
                </c:pt>
                <c:pt idx="289">
                  <c:v>0.38422000000000001</c:v>
                </c:pt>
                <c:pt idx="290">
                  <c:v>0.38503999999999999</c:v>
                </c:pt>
                <c:pt idx="291">
                  <c:v>0.38585000000000003</c:v>
                </c:pt>
                <c:pt idx="292">
                  <c:v>0.38666</c:v>
                </c:pt>
                <c:pt idx="293">
                  <c:v>0.38746000000000003</c:v>
                </c:pt>
                <c:pt idx="294">
                  <c:v>0.38825999999999999</c:v>
                </c:pt>
                <c:pt idx="295">
                  <c:v>0.38905000000000001</c:v>
                </c:pt>
                <c:pt idx="296">
                  <c:v>0.38984000000000002</c:v>
                </c:pt>
                <c:pt idx="297">
                  <c:v>0.39062000000000002</c:v>
                </c:pt>
                <c:pt idx="298">
                  <c:v>0.39140999999999998</c:v>
                </c:pt>
                <c:pt idx="299">
                  <c:v>0.39217999999999997</c:v>
                </c:pt>
                <c:pt idx="300">
                  <c:v>0.39295000000000002</c:v>
                </c:pt>
                <c:pt idx="301">
                  <c:v>0.39372000000000001</c:v>
                </c:pt>
                <c:pt idx="302">
                  <c:v>0.39448</c:v>
                </c:pt>
                <c:pt idx="303">
                  <c:v>0.39523999999999998</c:v>
                </c:pt>
                <c:pt idx="304">
                  <c:v>0.39600000000000002</c:v>
                </c:pt>
                <c:pt idx="305">
                  <c:v>0.39674999999999999</c:v>
                </c:pt>
                <c:pt idx="306">
                  <c:v>0.39749000000000001</c:v>
                </c:pt>
                <c:pt idx="307">
                  <c:v>0.39822999999999997</c:v>
                </c:pt>
                <c:pt idx="308">
                  <c:v>0.39896999999999999</c:v>
                </c:pt>
                <c:pt idx="309">
                  <c:v>0.3997</c:v>
                </c:pt>
                <c:pt idx="310">
                  <c:v>0.40043000000000001</c:v>
                </c:pt>
                <c:pt idx="311">
                  <c:v>0.40116000000000002</c:v>
                </c:pt>
                <c:pt idx="312">
                  <c:v>0.40187</c:v>
                </c:pt>
                <c:pt idx="313">
                  <c:v>0.40259</c:v>
                </c:pt>
                <c:pt idx="314">
                  <c:v>0.40329999999999999</c:v>
                </c:pt>
                <c:pt idx="315">
                  <c:v>0.40400000000000003</c:v>
                </c:pt>
                <c:pt idx="316">
                  <c:v>0.40471000000000001</c:v>
                </c:pt>
                <c:pt idx="317">
                  <c:v>0.40539999999999998</c:v>
                </c:pt>
                <c:pt idx="318">
                  <c:v>0.40609000000000001</c:v>
                </c:pt>
                <c:pt idx="319">
                  <c:v>0.40677999999999997</c:v>
                </c:pt>
                <c:pt idx="320">
                  <c:v>0.40745999999999999</c:v>
                </c:pt>
                <c:pt idx="321">
                  <c:v>0.40814</c:v>
                </c:pt>
                <c:pt idx="322">
                  <c:v>0.40882000000000002</c:v>
                </c:pt>
                <c:pt idx="323">
                  <c:v>0.40948000000000001</c:v>
                </c:pt>
                <c:pt idx="324">
                  <c:v>0.41015000000000001</c:v>
                </c:pt>
                <c:pt idx="325">
                  <c:v>0.41081000000000001</c:v>
                </c:pt>
                <c:pt idx="326">
                  <c:v>0.41145999999999999</c:v>
                </c:pt>
                <c:pt idx="327">
                  <c:v>0.41210999999999998</c:v>
                </c:pt>
                <c:pt idx="328">
                  <c:v>0.41276000000000002</c:v>
                </c:pt>
                <c:pt idx="329">
                  <c:v>0.41339999999999999</c:v>
                </c:pt>
                <c:pt idx="330">
                  <c:v>0.41404000000000002</c:v>
                </c:pt>
                <c:pt idx="331">
                  <c:v>0.41466999999999998</c:v>
                </c:pt>
                <c:pt idx="332">
                  <c:v>0.4153</c:v>
                </c:pt>
                <c:pt idx="333">
                  <c:v>0.41592000000000001</c:v>
                </c:pt>
                <c:pt idx="334">
                  <c:v>0.41654000000000002</c:v>
                </c:pt>
                <c:pt idx="335">
                  <c:v>0.41715000000000002</c:v>
                </c:pt>
                <c:pt idx="336">
                  <c:v>0.41776000000000002</c:v>
                </c:pt>
                <c:pt idx="337">
                  <c:v>0.41836000000000001</c:v>
                </c:pt>
                <c:pt idx="338">
                  <c:v>0.41896</c:v>
                </c:pt>
                <c:pt idx="339">
                  <c:v>0.41954999999999998</c:v>
                </c:pt>
                <c:pt idx="340">
                  <c:v>0.42014000000000001</c:v>
                </c:pt>
                <c:pt idx="341">
                  <c:v>0.42072999999999999</c:v>
                </c:pt>
                <c:pt idx="342">
                  <c:v>0.42131000000000002</c:v>
                </c:pt>
                <c:pt idx="343">
                  <c:v>0.42187999999999998</c:v>
                </c:pt>
                <c:pt idx="344">
                  <c:v>0.42244999999999999</c:v>
                </c:pt>
                <c:pt idx="345">
                  <c:v>0.42301</c:v>
                </c:pt>
                <c:pt idx="346">
                  <c:v>0.42357</c:v>
                </c:pt>
                <c:pt idx="347">
                  <c:v>0.42413000000000001</c:v>
                </c:pt>
                <c:pt idx="348">
                  <c:v>0.42468</c:v>
                </c:pt>
                <c:pt idx="349">
                  <c:v>0.42521999999999999</c:v>
                </c:pt>
                <c:pt idx="350">
                  <c:v>0.42576999999999998</c:v>
                </c:pt>
                <c:pt idx="351">
                  <c:v>0.42630000000000001</c:v>
                </c:pt>
                <c:pt idx="352">
                  <c:v>0.42682999999999999</c:v>
                </c:pt>
                <c:pt idx="353">
                  <c:v>0.42736000000000002</c:v>
                </c:pt>
                <c:pt idx="354">
                  <c:v>0.42787999999999998</c:v>
                </c:pt>
                <c:pt idx="355">
                  <c:v>0.42838999999999999</c:v>
                </c:pt>
                <c:pt idx="356">
                  <c:v>0.4289</c:v>
                </c:pt>
                <c:pt idx="357">
                  <c:v>0.42941000000000001</c:v>
                </c:pt>
                <c:pt idx="358">
                  <c:v>0.42991000000000001</c:v>
                </c:pt>
                <c:pt idx="359">
                  <c:v>0.4304</c:v>
                </c:pt>
                <c:pt idx="360">
                  <c:v>0.43089</c:v>
                </c:pt>
                <c:pt idx="361">
                  <c:v>0.43137999999999999</c:v>
                </c:pt>
                <c:pt idx="362">
                  <c:v>0.43186000000000002</c:v>
                </c:pt>
                <c:pt idx="363">
                  <c:v>0.43232999999999999</c:v>
                </c:pt>
                <c:pt idx="364">
                  <c:v>0.43280000000000002</c:v>
                </c:pt>
                <c:pt idx="365">
                  <c:v>0.43326999999999999</c:v>
                </c:pt>
                <c:pt idx="366">
                  <c:v>0.43373</c:v>
                </c:pt>
                <c:pt idx="367">
                  <c:v>0.43418000000000001</c:v>
                </c:pt>
                <c:pt idx="368">
                  <c:v>0.43463000000000002</c:v>
                </c:pt>
                <c:pt idx="369">
                  <c:v>0.43507000000000001</c:v>
                </c:pt>
                <c:pt idx="370">
                  <c:v>0.43551000000000001</c:v>
                </c:pt>
                <c:pt idx="371">
                  <c:v>0.43595</c:v>
                </c:pt>
                <c:pt idx="372">
                  <c:v>0.43636999999999998</c:v>
                </c:pt>
                <c:pt idx="373">
                  <c:v>0.43680000000000002</c:v>
                </c:pt>
                <c:pt idx="374">
                  <c:v>0.43722</c:v>
                </c:pt>
                <c:pt idx="375">
                  <c:v>0.43763000000000002</c:v>
                </c:pt>
                <c:pt idx="376">
                  <c:v>0.43802999999999997</c:v>
                </c:pt>
                <c:pt idx="377">
                  <c:v>0.43844</c:v>
                </c:pt>
                <c:pt idx="378">
                  <c:v>0.43883</c:v>
                </c:pt>
                <c:pt idx="379">
                  <c:v>0.43922</c:v>
                </c:pt>
                <c:pt idx="380">
                  <c:v>0.43961</c:v>
                </c:pt>
                <c:pt idx="381">
                  <c:v>0.43998999999999999</c:v>
                </c:pt>
                <c:pt idx="382">
                  <c:v>0.44035999999999997</c:v>
                </c:pt>
                <c:pt idx="383">
                  <c:v>0.44073000000000001</c:v>
                </c:pt>
                <c:pt idx="384">
                  <c:v>0.44109999999999999</c:v>
                </c:pt>
                <c:pt idx="385">
                  <c:v>0.44146000000000002</c:v>
                </c:pt>
                <c:pt idx="386">
                  <c:v>0.44180999999999998</c:v>
                </c:pt>
                <c:pt idx="387">
                  <c:v>0.44216</c:v>
                </c:pt>
                <c:pt idx="388">
                  <c:v>0.4425</c:v>
                </c:pt>
                <c:pt idx="389">
                  <c:v>0.44284000000000001</c:v>
                </c:pt>
                <c:pt idx="390">
                  <c:v>0.44317000000000001</c:v>
                </c:pt>
                <c:pt idx="391">
                  <c:v>0.44349</c:v>
                </c:pt>
                <c:pt idx="392">
                  <c:v>0.44380999999999998</c:v>
                </c:pt>
                <c:pt idx="393">
                  <c:v>0.44413000000000002</c:v>
                </c:pt>
                <c:pt idx="394">
                  <c:v>0.44444</c:v>
                </c:pt>
                <c:pt idx="395">
                  <c:v>0.44474000000000002</c:v>
                </c:pt>
                <c:pt idx="396">
                  <c:v>0.44503999999999999</c:v>
                </c:pt>
                <c:pt idx="397">
                  <c:v>0.44533</c:v>
                </c:pt>
                <c:pt idx="398">
                  <c:v>0.44561000000000001</c:v>
                </c:pt>
                <c:pt idx="399">
                  <c:v>0.44589000000000001</c:v>
                </c:pt>
                <c:pt idx="400">
                  <c:v>0.44617000000000001</c:v>
                </c:pt>
                <c:pt idx="401">
                  <c:v>0.44644</c:v>
                </c:pt>
                <c:pt idx="402">
                  <c:v>0.44669999999999999</c:v>
                </c:pt>
                <c:pt idx="403">
                  <c:v>0.44696000000000002</c:v>
                </c:pt>
                <c:pt idx="404">
                  <c:v>0.44721</c:v>
                </c:pt>
                <c:pt idx="405">
                  <c:v>0.44746000000000002</c:v>
                </c:pt>
                <c:pt idx="406">
                  <c:v>0.44769999999999999</c:v>
                </c:pt>
                <c:pt idx="407">
                  <c:v>0.44792999999999999</c:v>
                </c:pt>
                <c:pt idx="408">
                  <c:v>0.44816</c:v>
                </c:pt>
                <c:pt idx="409">
                  <c:v>0.44838</c:v>
                </c:pt>
                <c:pt idx="410">
                  <c:v>0.4486</c:v>
                </c:pt>
                <c:pt idx="411">
                  <c:v>0.44880999999999999</c:v>
                </c:pt>
                <c:pt idx="412">
                  <c:v>0.44901000000000002</c:v>
                </c:pt>
                <c:pt idx="413">
                  <c:v>0.44921</c:v>
                </c:pt>
                <c:pt idx="414">
                  <c:v>0.44940999999999998</c:v>
                </c:pt>
                <c:pt idx="415">
                  <c:v>0.44958999999999999</c:v>
                </c:pt>
                <c:pt idx="416">
                  <c:v>0.44977</c:v>
                </c:pt>
                <c:pt idx="417">
                  <c:v>0.44995000000000002</c:v>
                </c:pt>
                <c:pt idx="418">
                  <c:v>0.45012000000000002</c:v>
                </c:pt>
                <c:pt idx="419">
                  <c:v>0.45028000000000001</c:v>
                </c:pt>
                <c:pt idx="420">
                  <c:v>0.45043</c:v>
                </c:pt>
                <c:pt idx="421">
                  <c:v>0.45058999999999999</c:v>
                </c:pt>
                <c:pt idx="422">
                  <c:v>0.45073000000000002</c:v>
                </c:pt>
                <c:pt idx="423">
                  <c:v>0.45086999999999999</c:v>
                </c:pt>
                <c:pt idx="424">
                  <c:v>0.45100000000000001</c:v>
                </c:pt>
                <c:pt idx="425">
                  <c:v>0.45112000000000002</c:v>
                </c:pt>
                <c:pt idx="426">
                  <c:v>0.45123999999999997</c:v>
                </c:pt>
                <c:pt idx="427">
                  <c:v>0.45135999999999998</c:v>
                </c:pt>
                <c:pt idx="428">
                  <c:v>0.45145999999999997</c:v>
                </c:pt>
                <c:pt idx="429">
                  <c:v>0.45156000000000002</c:v>
                </c:pt>
                <c:pt idx="430">
                  <c:v>0.45166000000000001</c:v>
                </c:pt>
                <c:pt idx="431">
                  <c:v>0.45174999999999998</c:v>
                </c:pt>
                <c:pt idx="432">
                  <c:v>0.45183000000000001</c:v>
                </c:pt>
                <c:pt idx="433">
                  <c:v>0.45190000000000002</c:v>
                </c:pt>
                <c:pt idx="434">
                  <c:v>0.45196999999999998</c:v>
                </c:pt>
                <c:pt idx="435">
                  <c:v>0.45202999999999999</c:v>
                </c:pt>
                <c:pt idx="436">
                  <c:v>0.45208999999999999</c:v>
                </c:pt>
                <c:pt idx="437">
                  <c:v>0.45213999999999999</c:v>
                </c:pt>
                <c:pt idx="438">
                  <c:v>0.45218000000000003</c:v>
                </c:pt>
                <c:pt idx="439">
                  <c:v>0.45222000000000001</c:v>
                </c:pt>
                <c:pt idx="440">
                  <c:v>0.45224999999999999</c:v>
                </c:pt>
                <c:pt idx="441">
                  <c:v>0.45227000000000001</c:v>
                </c:pt>
                <c:pt idx="442">
                  <c:v>0.45229000000000003</c:v>
                </c:pt>
                <c:pt idx="443">
                  <c:v>0.45229999999999998</c:v>
                </c:pt>
                <c:pt idx="444">
                  <c:v>0.45229999999999998</c:v>
                </c:pt>
                <c:pt idx="445">
                  <c:v>0.45229999999999998</c:v>
                </c:pt>
                <c:pt idx="446">
                  <c:v>0.45229000000000003</c:v>
                </c:pt>
                <c:pt idx="447">
                  <c:v>0.45227000000000001</c:v>
                </c:pt>
                <c:pt idx="448">
                  <c:v>0.45224999999999999</c:v>
                </c:pt>
                <c:pt idx="449">
                  <c:v>0.45222000000000001</c:v>
                </c:pt>
                <c:pt idx="450">
                  <c:v>0.45218000000000003</c:v>
                </c:pt>
                <c:pt idx="451">
                  <c:v>0.45213999999999999</c:v>
                </c:pt>
                <c:pt idx="452">
                  <c:v>0.45207999999999998</c:v>
                </c:pt>
                <c:pt idx="453">
                  <c:v>0.45202999999999999</c:v>
                </c:pt>
                <c:pt idx="454">
                  <c:v>0.45195999999999997</c:v>
                </c:pt>
                <c:pt idx="455">
                  <c:v>0.45189000000000001</c:v>
                </c:pt>
                <c:pt idx="456">
                  <c:v>0.45180999999999999</c:v>
                </c:pt>
                <c:pt idx="457">
                  <c:v>0.45173000000000002</c:v>
                </c:pt>
                <c:pt idx="458">
                  <c:v>0.45162999999999998</c:v>
                </c:pt>
                <c:pt idx="459">
                  <c:v>0.45152999999999999</c:v>
                </c:pt>
                <c:pt idx="460">
                  <c:v>0.45143</c:v>
                </c:pt>
                <c:pt idx="461">
                  <c:v>0.45130999999999999</c:v>
                </c:pt>
                <c:pt idx="462">
                  <c:v>0.45118999999999998</c:v>
                </c:pt>
                <c:pt idx="463">
                  <c:v>0.45106000000000002</c:v>
                </c:pt>
                <c:pt idx="464">
                  <c:v>0.45093</c:v>
                </c:pt>
                <c:pt idx="465">
                  <c:v>0.45079000000000002</c:v>
                </c:pt>
                <c:pt idx="466">
                  <c:v>0.45063999999999999</c:v>
                </c:pt>
                <c:pt idx="467">
                  <c:v>0.45047999999999999</c:v>
                </c:pt>
                <c:pt idx="468">
                  <c:v>0.45030999999999999</c:v>
                </c:pt>
                <c:pt idx="469">
                  <c:v>0.45013999999999998</c:v>
                </c:pt>
                <c:pt idx="470">
                  <c:v>0.44996000000000003</c:v>
                </c:pt>
                <c:pt idx="471">
                  <c:v>0.44978000000000001</c:v>
                </c:pt>
                <c:pt idx="472">
                  <c:v>0.44957999999999998</c:v>
                </c:pt>
                <c:pt idx="473">
                  <c:v>0.44938</c:v>
                </c:pt>
                <c:pt idx="474">
                  <c:v>0.44917000000000001</c:v>
                </c:pt>
                <c:pt idx="475">
                  <c:v>0.44895000000000002</c:v>
                </c:pt>
                <c:pt idx="476">
                  <c:v>0.44873000000000002</c:v>
                </c:pt>
                <c:pt idx="477">
                  <c:v>0.44850000000000001</c:v>
                </c:pt>
                <c:pt idx="478">
                  <c:v>0.44825999999999999</c:v>
                </c:pt>
                <c:pt idx="479">
                  <c:v>0.44801000000000002</c:v>
                </c:pt>
                <c:pt idx="480">
                  <c:v>0.44775999999999999</c:v>
                </c:pt>
                <c:pt idx="481">
                  <c:v>0.44749</c:v>
                </c:pt>
                <c:pt idx="482">
                  <c:v>0.44722000000000001</c:v>
                </c:pt>
                <c:pt idx="483">
                  <c:v>0.44695000000000001</c:v>
                </c:pt>
                <c:pt idx="484">
                  <c:v>0.44666</c:v>
                </c:pt>
                <c:pt idx="485">
                  <c:v>0.44636999999999999</c:v>
                </c:pt>
                <c:pt idx="486">
                  <c:v>0.44606000000000001</c:v>
                </c:pt>
                <c:pt idx="487">
                  <c:v>0.44574999999999998</c:v>
                </c:pt>
                <c:pt idx="488">
                  <c:v>0.44544</c:v>
                </c:pt>
                <c:pt idx="489">
                  <c:v>0.44511000000000001</c:v>
                </c:pt>
                <c:pt idx="490">
                  <c:v>0.44478000000000001</c:v>
                </c:pt>
                <c:pt idx="491">
                  <c:v>0.44444</c:v>
                </c:pt>
                <c:pt idx="492">
                  <c:v>0.44408999999999998</c:v>
                </c:pt>
                <c:pt idx="493">
                  <c:v>0.44373000000000001</c:v>
                </c:pt>
                <c:pt idx="494">
                  <c:v>0.44335999999999998</c:v>
                </c:pt>
                <c:pt idx="495">
                  <c:v>0.44298999999999999</c:v>
                </c:pt>
                <c:pt idx="496">
                  <c:v>0.44259999999999999</c:v>
                </c:pt>
                <c:pt idx="497">
                  <c:v>0.44220999999999999</c:v>
                </c:pt>
                <c:pt idx="498">
                  <c:v>0.44180999999999998</c:v>
                </c:pt>
                <c:pt idx="499">
                  <c:v>0.44140000000000001</c:v>
                </c:pt>
                <c:pt idx="500">
                  <c:v>0.44098999999999999</c:v>
                </c:pt>
                <c:pt idx="501">
                  <c:v>0.44056000000000001</c:v>
                </c:pt>
                <c:pt idx="502">
                  <c:v>0.44013000000000002</c:v>
                </c:pt>
                <c:pt idx="503">
                  <c:v>0.43969000000000003</c:v>
                </c:pt>
                <c:pt idx="504">
                  <c:v>0.43924000000000002</c:v>
                </c:pt>
                <c:pt idx="505">
                  <c:v>0.43878</c:v>
                </c:pt>
                <c:pt idx="506">
                  <c:v>0.43830999999999998</c:v>
                </c:pt>
                <c:pt idx="507">
                  <c:v>0.43783</c:v>
                </c:pt>
                <c:pt idx="508">
                  <c:v>0.43734000000000001</c:v>
                </c:pt>
                <c:pt idx="509">
                  <c:v>0.43685000000000002</c:v>
                </c:pt>
                <c:pt idx="510">
                  <c:v>0.43635000000000002</c:v>
                </c:pt>
                <c:pt idx="511">
                  <c:v>0.43583</c:v>
                </c:pt>
                <c:pt idx="512">
                  <c:v>0.43530999999999997</c:v>
                </c:pt>
                <c:pt idx="513">
                  <c:v>0.43478</c:v>
                </c:pt>
                <c:pt idx="514">
                  <c:v>0.43424000000000001</c:v>
                </c:pt>
                <c:pt idx="515">
                  <c:v>0.43369000000000002</c:v>
                </c:pt>
                <c:pt idx="516">
                  <c:v>0.43314000000000002</c:v>
                </c:pt>
                <c:pt idx="517">
                  <c:v>0.43257000000000001</c:v>
                </c:pt>
                <c:pt idx="518">
                  <c:v>0.43198999999999999</c:v>
                </c:pt>
                <c:pt idx="519">
                  <c:v>0.43141000000000002</c:v>
                </c:pt>
                <c:pt idx="520">
                  <c:v>0.43081000000000003</c:v>
                </c:pt>
                <c:pt idx="521">
                  <c:v>0.43020999999999998</c:v>
                </c:pt>
                <c:pt idx="522">
                  <c:v>0.42959000000000003</c:v>
                </c:pt>
                <c:pt idx="523">
                  <c:v>0.42897000000000002</c:v>
                </c:pt>
                <c:pt idx="524">
                  <c:v>0.42832999999999999</c:v>
                </c:pt>
                <c:pt idx="525">
                  <c:v>0.42769000000000001</c:v>
                </c:pt>
                <c:pt idx="526">
                  <c:v>0.42703999999999998</c:v>
                </c:pt>
                <c:pt idx="527">
                  <c:v>0.42637999999999998</c:v>
                </c:pt>
                <c:pt idx="528">
                  <c:v>0.42570999999999998</c:v>
                </c:pt>
                <c:pt idx="529">
                  <c:v>0.42502000000000001</c:v>
                </c:pt>
                <c:pt idx="530">
                  <c:v>0.42432999999999998</c:v>
                </c:pt>
                <c:pt idx="531">
                  <c:v>0.42363000000000001</c:v>
                </c:pt>
                <c:pt idx="532">
                  <c:v>0.42292000000000002</c:v>
                </c:pt>
                <c:pt idx="533">
                  <c:v>0.42220000000000002</c:v>
                </c:pt>
                <c:pt idx="534">
                  <c:v>0.42146</c:v>
                </c:pt>
                <c:pt idx="535">
                  <c:v>0.42071999999999998</c:v>
                </c:pt>
                <c:pt idx="536">
                  <c:v>0.41997000000000001</c:v>
                </c:pt>
                <c:pt idx="537">
                  <c:v>0.41920000000000002</c:v>
                </c:pt>
                <c:pt idx="538">
                  <c:v>0.41843000000000002</c:v>
                </c:pt>
                <c:pt idx="539">
                  <c:v>0.41765000000000002</c:v>
                </c:pt>
                <c:pt idx="540">
                  <c:v>0.41685</c:v>
                </c:pt>
                <c:pt idx="541">
                  <c:v>0.41604999999999998</c:v>
                </c:pt>
                <c:pt idx="542">
                  <c:v>0.41522999999999999</c:v>
                </c:pt>
                <c:pt idx="543">
                  <c:v>0.41441</c:v>
                </c:pt>
                <c:pt idx="544">
                  <c:v>0.41356999999999999</c:v>
                </c:pt>
                <c:pt idx="545">
                  <c:v>0.41271999999999998</c:v>
                </c:pt>
                <c:pt idx="546">
                  <c:v>0.41186</c:v>
                </c:pt>
                <c:pt idx="547">
                  <c:v>0.41099000000000002</c:v>
                </c:pt>
                <c:pt idx="548">
                  <c:v>0.41010999999999997</c:v>
                </c:pt>
                <c:pt idx="549">
                  <c:v>0.40921999999999997</c:v>
                </c:pt>
                <c:pt idx="550">
                  <c:v>0.40831000000000001</c:v>
                </c:pt>
                <c:pt idx="551">
                  <c:v>0.40739999999999998</c:v>
                </c:pt>
                <c:pt idx="552">
                  <c:v>0.40647</c:v>
                </c:pt>
                <c:pt idx="553">
                  <c:v>0.40553</c:v>
                </c:pt>
                <c:pt idx="554">
                  <c:v>0.40459000000000001</c:v>
                </c:pt>
                <c:pt idx="555">
                  <c:v>0.40361999999999998</c:v>
                </c:pt>
                <c:pt idx="556">
                  <c:v>0.40265000000000001</c:v>
                </c:pt>
                <c:pt idx="557">
                  <c:v>0.40167000000000003</c:v>
                </c:pt>
                <c:pt idx="558">
                  <c:v>0.40067000000000003</c:v>
                </c:pt>
                <c:pt idx="559">
                  <c:v>0.39966000000000002</c:v>
                </c:pt>
                <c:pt idx="560">
                  <c:v>0.39863999999999999</c:v>
                </c:pt>
                <c:pt idx="561">
                  <c:v>0.39761000000000002</c:v>
                </c:pt>
                <c:pt idx="562">
                  <c:v>0.39656999999999998</c:v>
                </c:pt>
                <c:pt idx="563">
                  <c:v>0.39550999999999997</c:v>
                </c:pt>
                <c:pt idx="564">
                  <c:v>0.39444000000000001</c:v>
                </c:pt>
                <c:pt idx="565">
                  <c:v>0.39335999999999999</c:v>
                </c:pt>
                <c:pt idx="566">
                  <c:v>0.39226</c:v>
                </c:pt>
                <c:pt idx="567">
                  <c:v>0.39116000000000001</c:v>
                </c:pt>
                <c:pt idx="568">
                  <c:v>0.39004</c:v>
                </c:pt>
                <c:pt idx="569">
                  <c:v>0.38890000000000002</c:v>
                </c:pt>
                <c:pt idx="570">
                  <c:v>0.38775999999999999</c:v>
                </c:pt>
                <c:pt idx="571">
                  <c:v>0.3866</c:v>
                </c:pt>
                <c:pt idx="572">
                  <c:v>0.38542999999999999</c:v>
                </c:pt>
                <c:pt idx="573">
                  <c:v>0.38424000000000003</c:v>
                </c:pt>
                <c:pt idx="574">
                  <c:v>0.38305</c:v>
                </c:pt>
                <c:pt idx="575">
                  <c:v>0.38183</c:v>
                </c:pt>
                <c:pt idx="576">
                  <c:v>0.38061</c:v>
                </c:pt>
                <c:pt idx="577">
                  <c:v>0.37936999999999999</c:v>
                </c:pt>
                <c:pt idx="578">
                  <c:v>0.37812000000000001</c:v>
                </c:pt>
                <c:pt idx="579">
                  <c:v>0.37685000000000002</c:v>
                </c:pt>
                <c:pt idx="580">
                  <c:v>0.37557000000000001</c:v>
                </c:pt>
                <c:pt idx="581">
                  <c:v>0.37426999999999999</c:v>
                </c:pt>
                <c:pt idx="582">
                  <c:v>0.37296000000000001</c:v>
                </c:pt>
                <c:pt idx="583">
                  <c:v>0.37164000000000003</c:v>
                </c:pt>
                <c:pt idx="584">
                  <c:v>0.37030000000000002</c:v>
                </c:pt>
                <c:pt idx="585">
                  <c:v>0.36895</c:v>
                </c:pt>
                <c:pt idx="586">
                  <c:v>0.36758000000000002</c:v>
                </c:pt>
                <c:pt idx="587">
                  <c:v>0.36620000000000003</c:v>
                </c:pt>
                <c:pt idx="588">
                  <c:v>0.36480000000000001</c:v>
                </c:pt>
                <c:pt idx="589">
                  <c:v>0.36338999999999999</c:v>
                </c:pt>
                <c:pt idx="590">
                  <c:v>0.36196</c:v>
                </c:pt>
                <c:pt idx="591">
                  <c:v>0.36052000000000001</c:v>
                </c:pt>
                <c:pt idx="592">
                  <c:v>0.35905999999999999</c:v>
                </c:pt>
                <c:pt idx="593">
                  <c:v>0.35758000000000001</c:v>
                </c:pt>
                <c:pt idx="594">
                  <c:v>0.35609000000000002</c:v>
                </c:pt>
                <c:pt idx="595">
                  <c:v>0.35459000000000002</c:v>
                </c:pt>
                <c:pt idx="596">
                  <c:v>0.35305999999999998</c:v>
                </c:pt>
                <c:pt idx="597">
                  <c:v>0.35152</c:v>
                </c:pt>
                <c:pt idx="598">
                  <c:v>0.34997</c:v>
                </c:pt>
                <c:pt idx="599">
                  <c:v>0.34839999999999999</c:v>
                </c:pt>
                <c:pt idx="600">
                  <c:v>0.34681000000000001</c:v>
                </c:pt>
              </c:numCache>
            </c:numRef>
          </c:xVal>
          <c:yVal>
            <c:numRef>
              <c:f>Sheet1!$B$2:$B$602</c:f>
              <c:numCache>
                <c:formatCode>General</c:formatCode>
                <c:ptCount val="6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2.3199999999999981</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4.1099999999999994</c:v>
                </c:pt>
                <c:pt idx="412">
                  <c:v>4.1199999999999974</c:v>
                </c:pt>
                <c:pt idx="413">
                  <c:v>4.13</c:v>
                </c:pt>
                <c:pt idx="414">
                  <c:v>4.1399999999999997</c:v>
                </c:pt>
                <c:pt idx="415">
                  <c:v>4.1499999999999986</c:v>
                </c:pt>
                <c:pt idx="416">
                  <c:v>4.1599999999999966</c:v>
                </c:pt>
                <c:pt idx="417">
                  <c:v>4.17</c:v>
                </c:pt>
                <c:pt idx="418">
                  <c:v>4.18</c:v>
                </c:pt>
                <c:pt idx="419">
                  <c:v>4.1899999999999986</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4.3199999999999976</c:v>
                </c:pt>
                <c:pt idx="433">
                  <c:v>4.33</c:v>
                </c:pt>
                <c:pt idx="434">
                  <c:v>4.34</c:v>
                </c:pt>
                <c:pt idx="435">
                  <c:v>4.3499999999999996</c:v>
                </c:pt>
                <c:pt idx="436">
                  <c:v>4.3599999999999977</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4.6099999999999977</c:v>
                </c:pt>
                <c:pt idx="462">
                  <c:v>4.6199999999999957</c:v>
                </c:pt>
                <c:pt idx="463">
                  <c:v>4.63</c:v>
                </c:pt>
                <c:pt idx="464">
                  <c:v>4.6399999999999997</c:v>
                </c:pt>
                <c:pt idx="465">
                  <c:v>4.6499999999999977</c:v>
                </c:pt>
                <c:pt idx="466">
                  <c:v>4.6599999999999957</c:v>
                </c:pt>
                <c:pt idx="467">
                  <c:v>4.67</c:v>
                </c:pt>
                <c:pt idx="468">
                  <c:v>4.68</c:v>
                </c:pt>
                <c:pt idx="469">
                  <c:v>4.6899999999999986</c:v>
                </c:pt>
                <c:pt idx="470">
                  <c:v>4.7</c:v>
                </c:pt>
                <c:pt idx="471">
                  <c:v>4.71</c:v>
                </c:pt>
                <c:pt idx="472">
                  <c:v>4.72</c:v>
                </c:pt>
                <c:pt idx="473">
                  <c:v>4.7300000000000004</c:v>
                </c:pt>
                <c:pt idx="474">
                  <c:v>4.74</c:v>
                </c:pt>
                <c:pt idx="475">
                  <c:v>4.75</c:v>
                </c:pt>
                <c:pt idx="476">
                  <c:v>4.76</c:v>
                </c:pt>
                <c:pt idx="477">
                  <c:v>4.7699999999999987</c:v>
                </c:pt>
                <c:pt idx="478">
                  <c:v>4.78</c:v>
                </c:pt>
                <c:pt idx="479">
                  <c:v>4.79</c:v>
                </c:pt>
                <c:pt idx="480">
                  <c:v>4.8</c:v>
                </c:pt>
                <c:pt idx="481">
                  <c:v>4.8099999999999996</c:v>
                </c:pt>
                <c:pt idx="482">
                  <c:v>4.8199999999999976</c:v>
                </c:pt>
                <c:pt idx="483">
                  <c:v>4.83</c:v>
                </c:pt>
                <c:pt idx="484">
                  <c:v>4.84</c:v>
                </c:pt>
                <c:pt idx="485">
                  <c:v>4.8499999999999996</c:v>
                </c:pt>
                <c:pt idx="486">
                  <c:v>4.8599999999999977</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5.1099999999999994</c:v>
                </c:pt>
                <c:pt idx="512">
                  <c:v>5.1199999999999974</c:v>
                </c:pt>
                <c:pt idx="513">
                  <c:v>5.13</c:v>
                </c:pt>
                <c:pt idx="514">
                  <c:v>5.14</c:v>
                </c:pt>
                <c:pt idx="515">
                  <c:v>5.1499999999999986</c:v>
                </c:pt>
                <c:pt idx="516">
                  <c:v>5.1599999999999966</c:v>
                </c:pt>
                <c:pt idx="517">
                  <c:v>5.17</c:v>
                </c:pt>
                <c:pt idx="518">
                  <c:v>5.18</c:v>
                </c:pt>
                <c:pt idx="519">
                  <c:v>5.1899999999999986</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5.3199999999999976</c:v>
                </c:pt>
                <c:pt idx="533">
                  <c:v>5.33</c:v>
                </c:pt>
                <c:pt idx="534">
                  <c:v>5.34</c:v>
                </c:pt>
                <c:pt idx="535">
                  <c:v>5.35</c:v>
                </c:pt>
                <c:pt idx="536">
                  <c:v>5.3599999999999977</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5.6099999999999977</c:v>
                </c:pt>
                <c:pt idx="562">
                  <c:v>5.6199999999999957</c:v>
                </c:pt>
                <c:pt idx="563">
                  <c:v>5.63</c:v>
                </c:pt>
                <c:pt idx="564">
                  <c:v>5.64</c:v>
                </c:pt>
                <c:pt idx="565">
                  <c:v>5.6499999999999977</c:v>
                </c:pt>
                <c:pt idx="566">
                  <c:v>5.6599999999999957</c:v>
                </c:pt>
                <c:pt idx="567">
                  <c:v>5.67</c:v>
                </c:pt>
                <c:pt idx="568">
                  <c:v>5.68</c:v>
                </c:pt>
                <c:pt idx="569">
                  <c:v>5.6899999999999986</c:v>
                </c:pt>
                <c:pt idx="570">
                  <c:v>5.7</c:v>
                </c:pt>
                <c:pt idx="571">
                  <c:v>5.71</c:v>
                </c:pt>
                <c:pt idx="572">
                  <c:v>5.72</c:v>
                </c:pt>
                <c:pt idx="573">
                  <c:v>5.73</c:v>
                </c:pt>
                <c:pt idx="574">
                  <c:v>5.74</c:v>
                </c:pt>
                <c:pt idx="575">
                  <c:v>5.75</c:v>
                </c:pt>
                <c:pt idx="576">
                  <c:v>5.76</c:v>
                </c:pt>
                <c:pt idx="577">
                  <c:v>5.7699999999999987</c:v>
                </c:pt>
                <c:pt idx="578">
                  <c:v>5.78</c:v>
                </c:pt>
                <c:pt idx="579">
                  <c:v>5.79</c:v>
                </c:pt>
                <c:pt idx="580">
                  <c:v>5.8</c:v>
                </c:pt>
                <c:pt idx="581">
                  <c:v>5.81</c:v>
                </c:pt>
                <c:pt idx="582">
                  <c:v>5.8199999999999976</c:v>
                </c:pt>
                <c:pt idx="583">
                  <c:v>5.83</c:v>
                </c:pt>
                <c:pt idx="584">
                  <c:v>5.84</c:v>
                </c:pt>
                <c:pt idx="585">
                  <c:v>5.85</c:v>
                </c:pt>
                <c:pt idx="586">
                  <c:v>5.8599999999999977</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numCache>
            </c:numRef>
          </c:yVal>
          <c:smooth val="1"/>
          <c:extLst>
            <c:ext xmlns:c16="http://schemas.microsoft.com/office/drawing/2014/chart" uri="{C3380CC4-5D6E-409C-BE32-E72D297353CC}">
              <c16:uniqueId val="{00000000-69C8-4E94-97F4-11810737D896}"/>
            </c:ext>
          </c:extLst>
        </c:ser>
        <c:dLbls>
          <c:showLegendKey val="0"/>
          <c:showVal val="0"/>
          <c:showCatName val="0"/>
          <c:showSerName val="0"/>
          <c:showPercent val="0"/>
          <c:showBubbleSize val="0"/>
        </c:dLbls>
        <c:axId val="2115336824"/>
        <c:axId val="2115340280"/>
      </c:scatterChart>
      <c:valAx>
        <c:axId val="2115336824"/>
        <c:scaling>
          <c:orientation val="minMax"/>
          <c:max val="0.5"/>
          <c:min val="-0.5"/>
        </c:scaling>
        <c:delete val="1"/>
        <c:axPos val="b"/>
        <c:majorGridlines>
          <c:spPr>
            <a:ln>
              <a:solidFill>
                <a:schemeClr val="tx1">
                  <a:lumMod val="50000"/>
                </a:schemeClr>
              </a:solidFill>
            </a:ln>
          </c:spPr>
        </c:majorGridlines>
        <c:numFmt formatCode="General" sourceLinked="1"/>
        <c:majorTickMark val="out"/>
        <c:minorTickMark val="none"/>
        <c:tickLblPos val="nextTo"/>
        <c:crossAx val="2115340280"/>
        <c:crosses val="autoZero"/>
        <c:crossBetween val="midCat"/>
        <c:majorUnit val="0.25"/>
        <c:minorUnit val="0.1"/>
      </c:valAx>
      <c:valAx>
        <c:axId val="2115340280"/>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115336824"/>
        <c:crossesAt val="-1"/>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effectLst>
              <a:outerShdw blurRad="50800" dist="38100" dir="2700000" algn="tl" rotWithShape="0">
                <a:prstClr val="black">
                  <a:alpha val="40000"/>
                </a:prstClr>
              </a:outerShdw>
            </a:effectLst>
          </c:spPr>
          <c:marker>
            <c:symbol val="none"/>
          </c:marker>
          <c:xVal>
            <c:numRef>
              <c:f>Sheet1!$A$2:$A$9</c:f>
              <c:numCache>
                <c:formatCode>General</c:formatCode>
                <c:ptCount val="8"/>
                <c:pt idx="0">
                  <c:v>0</c:v>
                </c:pt>
                <c:pt idx="1">
                  <c:v>0</c:v>
                </c:pt>
                <c:pt idx="2">
                  <c:v>0</c:v>
                </c:pt>
                <c:pt idx="3">
                  <c:v>0</c:v>
                </c:pt>
                <c:pt idx="4">
                  <c:v>0</c:v>
                </c:pt>
                <c:pt idx="5">
                  <c:v>0</c:v>
                </c:pt>
                <c:pt idx="6">
                  <c:v>0</c:v>
                </c:pt>
                <c:pt idx="7">
                  <c:v>0</c:v>
                </c:pt>
              </c:numCache>
            </c:numRef>
          </c:xVal>
          <c:yVal>
            <c:numRef>
              <c:f>Sheet1!$B$2:$B$9</c:f>
              <c:numCache>
                <c:formatCode>General</c:formatCode>
                <c:ptCount val="8"/>
                <c:pt idx="0">
                  <c:v>0</c:v>
                </c:pt>
                <c:pt idx="1">
                  <c:v>0</c:v>
                </c:pt>
                <c:pt idx="2">
                  <c:v>0</c:v>
                </c:pt>
                <c:pt idx="3">
                  <c:v>0</c:v>
                </c:pt>
                <c:pt idx="4">
                  <c:v>0</c:v>
                </c:pt>
                <c:pt idx="5">
                  <c:v>0</c:v>
                </c:pt>
                <c:pt idx="6">
                  <c:v>0</c:v>
                </c:pt>
                <c:pt idx="7">
                  <c:v>0</c:v>
                </c:pt>
              </c:numCache>
            </c:numRef>
          </c:yVal>
          <c:smooth val="1"/>
          <c:extLst>
            <c:ext xmlns:c16="http://schemas.microsoft.com/office/drawing/2014/chart" uri="{C3380CC4-5D6E-409C-BE32-E72D297353CC}">
              <c16:uniqueId val="{00000000-E553-4870-B094-D20FF43B0D1F}"/>
            </c:ext>
          </c:extLst>
        </c:ser>
        <c:dLbls>
          <c:showLegendKey val="0"/>
          <c:showVal val="0"/>
          <c:showCatName val="0"/>
          <c:showSerName val="0"/>
          <c:showPercent val="0"/>
          <c:showBubbleSize val="0"/>
        </c:dLbls>
        <c:axId val="2077404072"/>
        <c:axId val="2077407464"/>
      </c:scatterChart>
      <c:valAx>
        <c:axId val="2077404072"/>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77407464"/>
        <c:crosses val="autoZero"/>
        <c:crossBetween val="midCat"/>
        <c:majorUnit val="0.5"/>
        <c:minorUnit val="0.1"/>
      </c:valAx>
      <c:valAx>
        <c:axId val="2077407464"/>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7404072"/>
        <c:crossesAt val="-1"/>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effectLst>
              <a:outerShdw blurRad="50800" dist="38100" dir="2700000" algn="tl" rotWithShape="0">
                <a:prstClr val="black">
                  <a:alpha val="40000"/>
                </a:prstClr>
              </a:outerShdw>
            </a:effectLst>
          </c:spPr>
          <c:marker>
            <c:symbol val="none"/>
          </c:marker>
          <c:xVal>
            <c:numRef>
              <c:f>Sheet1!$A$2:$A$9</c:f>
              <c:numCache>
                <c:formatCode>General</c:formatCode>
                <c:ptCount val="8"/>
                <c:pt idx="0">
                  <c:v>0</c:v>
                </c:pt>
                <c:pt idx="1">
                  <c:v>0</c:v>
                </c:pt>
                <c:pt idx="2">
                  <c:v>0</c:v>
                </c:pt>
                <c:pt idx="3">
                  <c:v>0</c:v>
                </c:pt>
                <c:pt idx="4">
                  <c:v>0</c:v>
                </c:pt>
                <c:pt idx="5">
                  <c:v>0</c:v>
                </c:pt>
                <c:pt idx="6">
                  <c:v>0</c:v>
                </c:pt>
                <c:pt idx="7">
                  <c:v>0</c:v>
                </c:pt>
              </c:numCache>
            </c:numRef>
          </c:xVal>
          <c:yVal>
            <c:numRef>
              <c:f>Sheet1!$B$2:$B$9</c:f>
              <c:numCache>
                <c:formatCode>General</c:formatCode>
                <c:ptCount val="8"/>
                <c:pt idx="0">
                  <c:v>0</c:v>
                </c:pt>
                <c:pt idx="1">
                  <c:v>0</c:v>
                </c:pt>
                <c:pt idx="2">
                  <c:v>0</c:v>
                </c:pt>
                <c:pt idx="3">
                  <c:v>0</c:v>
                </c:pt>
                <c:pt idx="4">
                  <c:v>0</c:v>
                </c:pt>
                <c:pt idx="5">
                  <c:v>0</c:v>
                </c:pt>
                <c:pt idx="6">
                  <c:v>0</c:v>
                </c:pt>
                <c:pt idx="7">
                  <c:v>0</c:v>
                </c:pt>
              </c:numCache>
            </c:numRef>
          </c:yVal>
          <c:smooth val="1"/>
          <c:extLst>
            <c:ext xmlns:c16="http://schemas.microsoft.com/office/drawing/2014/chart" uri="{C3380CC4-5D6E-409C-BE32-E72D297353CC}">
              <c16:uniqueId val="{00000000-A7B2-4800-A486-9846FAABE992}"/>
            </c:ext>
          </c:extLst>
        </c:ser>
        <c:dLbls>
          <c:showLegendKey val="0"/>
          <c:showVal val="0"/>
          <c:showCatName val="0"/>
          <c:showSerName val="0"/>
          <c:showPercent val="0"/>
          <c:showBubbleSize val="0"/>
        </c:dLbls>
        <c:axId val="2077126648"/>
        <c:axId val="2077130040"/>
      </c:scatterChart>
      <c:valAx>
        <c:axId val="2077126648"/>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77130040"/>
        <c:crosses val="autoZero"/>
        <c:crossBetween val="midCat"/>
        <c:majorUnit val="0.5"/>
        <c:minorUnit val="0.1"/>
      </c:valAx>
      <c:valAx>
        <c:axId val="2077130040"/>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7126648"/>
        <c:crossesAt val="-1"/>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Sheet1!$A$2:$A$62</c:f>
              <c:numCache>
                <c:formatCode>General</c:formatCode>
                <c:ptCount val="6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numCache>
            </c:numRef>
          </c:xVal>
          <c:yVal>
            <c:numRef>
              <c:f>Sheet1!$B$2:$B$62</c:f>
              <c:numCache>
                <c:formatCode>General</c:formatCode>
                <c:ptCount val="6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numCache>
            </c:numRef>
          </c:yVal>
          <c:smooth val="1"/>
          <c:extLst>
            <c:ext xmlns:c16="http://schemas.microsoft.com/office/drawing/2014/chart" uri="{C3380CC4-5D6E-409C-BE32-E72D297353CC}">
              <c16:uniqueId val="{00000000-532A-4BE9-971B-15947DB929A5}"/>
            </c:ext>
          </c:extLst>
        </c:ser>
        <c:dLbls>
          <c:showLegendKey val="0"/>
          <c:showVal val="0"/>
          <c:showCatName val="0"/>
          <c:showSerName val="0"/>
          <c:showPercent val="0"/>
          <c:showBubbleSize val="0"/>
        </c:dLbls>
        <c:axId val="2077134952"/>
        <c:axId val="2077138328"/>
      </c:scatterChart>
      <c:valAx>
        <c:axId val="2077134952"/>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77138328"/>
        <c:crosses val="autoZero"/>
        <c:crossBetween val="midCat"/>
        <c:majorUnit val="0.5"/>
        <c:minorUnit val="0.1"/>
      </c:valAx>
      <c:valAx>
        <c:axId val="2077138328"/>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7134952"/>
        <c:crossesAt val="-1"/>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Sheet1!$A$2:$A$62</c:f>
              <c:numCache>
                <c:formatCode>General</c:formatCode>
                <c:ptCount val="6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numCache>
            </c:numRef>
          </c:xVal>
          <c:yVal>
            <c:numRef>
              <c:f>Sheet1!$B$2:$B$62</c:f>
              <c:numCache>
                <c:formatCode>General</c:formatCode>
                <c:ptCount val="6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numCache>
            </c:numRef>
          </c:yVal>
          <c:smooth val="1"/>
          <c:extLst>
            <c:ext xmlns:c16="http://schemas.microsoft.com/office/drawing/2014/chart" uri="{C3380CC4-5D6E-409C-BE32-E72D297353CC}">
              <c16:uniqueId val="{00000000-5330-40D9-AB94-F524CAB1D689}"/>
            </c:ext>
          </c:extLst>
        </c:ser>
        <c:dLbls>
          <c:showLegendKey val="0"/>
          <c:showVal val="0"/>
          <c:showCatName val="0"/>
          <c:showSerName val="0"/>
          <c:showPercent val="0"/>
          <c:showBubbleSize val="0"/>
        </c:dLbls>
        <c:axId val="2022502808"/>
        <c:axId val="2022506184"/>
      </c:scatterChart>
      <c:valAx>
        <c:axId val="2022502808"/>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22506184"/>
        <c:crosses val="autoZero"/>
        <c:crossBetween val="midCat"/>
        <c:majorUnit val="0.5"/>
        <c:minorUnit val="0.1"/>
      </c:valAx>
      <c:valAx>
        <c:axId val="2022506184"/>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22502808"/>
        <c:crossesAt val="-1"/>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effectLst>
              <a:outerShdw blurRad="50800" dist="38100" dir="2700000" algn="tl" rotWithShape="0">
                <a:prstClr val="black">
                  <a:alpha val="40000"/>
                </a:prstClr>
              </a:outerShdw>
            </a:effectLst>
          </c:spPr>
          <c:marker>
            <c:symbol val="none"/>
          </c:marker>
          <c:xVal>
            <c:numRef>
              <c:f>Sheet1!$A$2:$A$9</c:f>
              <c:numCache>
                <c:formatCode>General</c:formatCode>
                <c:ptCount val="8"/>
                <c:pt idx="0">
                  <c:v>0</c:v>
                </c:pt>
                <c:pt idx="1">
                  <c:v>0</c:v>
                </c:pt>
                <c:pt idx="2">
                  <c:v>0</c:v>
                </c:pt>
                <c:pt idx="3">
                  <c:v>0</c:v>
                </c:pt>
                <c:pt idx="4">
                  <c:v>0</c:v>
                </c:pt>
                <c:pt idx="5">
                  <c:v>0</c:v>
                </c:pt>
                <c:pt idx="6">
                  <c:v>0</c:v>
                </c:pt>
                <c:pt idx="7">
                  <c:v>0</c:v>
                </c:pt>
              </c:numCache>
            </c:numRef>
          </c:xVal>
          <c:yVal>
            <c:numRef>
              <c:f>Sheet1!$B$2:$B$9</c:f>
              <c:numCache>
                <c:formatCode>General</c:formatCode>
                <c:ptCount val="8"/>
                <c:pt idx="0">
                  <c:v>0</c:v>
                </c:pt>
                <c:pt idx="1">
                  <c:v>0</c:v>
                </c:pt>
                <c:pt idx="2">
                  <c:v>0</c:v>
                </c:pt>
                <c:pt idx="3">
                  <c:v>0</c:v>
                </c:pt>
                <c:pt idx="4">
                  <c:v>0</c:v>
                </c:pt>
                <c:pt idx="5">
                  <c:v>0</c:v>
                </c:pt>
                <c:pt idx="6">
                  <c:v>0</c:v>
                </c:pt>
                <c:pt idx="7">
                  <c:v>0</c:v>
                </c:pt>
              </c:numCache>
            </c:numRef>
          </c:yVal>
          <c:smooth val="1"/>
          <c:extLst>
            <c:ext xmlns:c16="http://schemas.microsoft.com/office/drawing/2014/chart" uri="{C3380CC4-5D6E-409C-BE32-E72D297353CC}">
              <c16:uniqueId val="{00000000-1157-44AA-89F7-2AD97ECF22EF}"/>
            </c:ext>
          </c:extLst>
        </c:ser>
        <c:dLbls>
          <c:showLegendKey val="0"/>
          <c:showVal val="0"/>
          <c:showCatName val="0"/>
          <c:showSerName val="0"/>
          <c:showPercent val="0"/>
          <c:showBubbleSize val="0"/>
        </c:dLbls>
        <c:axId val="2078410040"/>
        <c:axId val="2078415112"/>
      </c:scatterChart>
      <c:valAx>
        <c:axId val="2078410040"/>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78415112"/>
        <c:crosses val="autoZero"/>
        <c:crossBetween val="midCat"/>
        <c:majorUnit val="0.5"/>
        <c:minorUnit val="0.1"/>
      </c:valAx>
      <c:valAx>
        <c:axId val="2078415112"/>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8410040"/>
        <c:crossesAt val="-1"/>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effectLst>
              <a:outerShdw blurRad="50800" dist="38100" dir="2700000" algn="tl" rotWithShape="0">
                <a:prstClr val="black">
                  <a:alpha val="40000"/>
                </a:prstClr>
              </a:outerShdw>
            </a:effectLst>
          </c:spPr>
          <c:marker>
            <c:symbol val="none"/>
          </c:marker>
          <c:xVal>
            <c:numRef>
              <c:f>Sheet1!$A$2:$A$9</c:f>
              <c:numCache>
                <c:formatCode>General</c:formatCode>
                <c:ptCount val="8"/>
                <c:pt idx="0">
                  <c:v>0</c:v>
                </c:pt>
                <c:pt idx="1">
                  <c:v>0</c:v>
                </c:pt>
                <c:pt idx="2">
                  <c:v>0</c:v>
                </c:pt>
                <c:pt idx="3">
                  <c:v>0</c:v>
                </c:pt>
                <c:pt idx="4">
                  <c:v>0</c:v>
                </c:pt>
                <c:pt idx="5">
                  <c:v>0</c:v>
                </c:pt>
                <c:pt idx="6">
                  <c:v>0</c:v>
                </c:pt>
                <c:pt idx="7">
                  <c:v>0</c:v>
                </c:pt>
              </c:numCache>
            </c:numRef>
          </c:xVal>
          <c:yVal>
            <c:numRef>
              <c:f>Sheet1!$B$2:$B$9</c:f>
              <c:numCache>
                <c:formatCode>General</c:formatCode>
                <c:ptCount val="8"/>
                <c:pt idx="0">
                  <c:v>0</c:v>
                </c:pt>
                <c:pt idx="1">
                  <c:v>0</c:v>
                </c:pt>
                <c:pt idx="2">
                  <c:v>0</c:v>
                </c:pt>
                <c:pt idx="3">
                  <c:v>0</c:v>
                </c:pt>
                <c:pt idx="4">
                  <c:v>0</c:v>
                </c:pt>
                <c:pt idx="5">
                  <c:v>0</c:v>
                </c:pt>
                <c:pt idx="6">
                  <c:v>0</c:v>
                </c:pt>
                <c:pt idx="7">
                  <c:v>0</c:v>
                </c:pt>
              </c:numCache>
            </c:numRef>
          </c:yVal>
          <c:smooth val="1"/>
          <c:extLst>
            <c:ext xmlns:c16="http://schemas.microsoft.com/office/drawing/2014/chart" uri="{C3380CC4-5D6E-409C-BE32-E72D297353CC}">
              <c16:uniqueId val="{00000000-7893-416C-A702-BDC9734FC82F}"/>
            </c:ext>
          </c:extLst>
        </c:ser>
        <c:dLbls>
          <c:showLegendKey val="0"/>
          <c:showVal val="0"/>
          <c:showCatName val="0"/>
          <c:showSerName val="0"/>
          <c:showPercent val="0"/>
          <c:showBubbleSize val="0"/>
        </c:dLbls>
        <c:axId val="2076301976"/>
        <c:axId val="2076298632"/>
      </c:scatterChart>
      <c:valAx>
        <c:axId val="2076301976"/>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76298632"/>
        <c:crosses val="autoZero"/>
        <c:crossBetween val="midCat"/>
        <c:majorUnit val="0.5"/>
        <c:minorUnit val="0.1"/>
      </c:valAx>
      <c:valAx>
        <c:axId val="2076298632"/>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6301976"/>
        <c:crossesAt val="-1"/>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Sheet1!$A$2:$A$62</c:f>
              <c:numCache>
                <c:formatCode>General</c:formatCode>
                <c:ptCount val="6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numCache>
            </c:numRef>
          </c:xVal>
          <c:yVal>
            <c:numRef>
              <c:f>Sheet1!$B$2:$B$62</c:f>
              <c:numCache>
                <c:formatCode>General</c:formatCode>
                <c:ptCount val="6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numCache>
            </c:numRef>
          </c:yVal>
          <c:smooth val="1"/>
          <c:extLst>
            <c:ext xmlns:c16="http://schemas.microsoft.com/office/drawing/2014/chart" uri="{C3380CC4-5D6E-409C-BE32-E72D297353CC}">
              <c16:uniqueId val="{00000000-9F9F-4365-9F42-1720F92DD40F}"/>
            </c:ext>
          </c:extLst>
        </c:ser>
        <c:dLbls>
          <c:showLegendKey val="0"/>
          <c:showVal val="0"/>
          <c:showCatName val="0"/>
          <c:showSerName val="0"/>
          <c:showPercent val="0"/>
          <c:showBubbleSize val="0"/>
        </c:dLbls>
        <c:axId val="2022567352"/>
        <c:axId val="2022570824"/>
      </c:scatterChart>
      <c:valAx>
        <c:axId val="2022567352"/>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22570824"/>
        <c:crosses val="autoZero"/>
        <c:crossBetween val="midCat"/>
        <c:majorUnit val="0.5"/>
        <c:minorUnit val="0.1"/>
      </c:valAx>
      <c:valAx>
        <c:axId val="2022570824"/>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22567352"/>
        <c:crossesAt val="-1"/>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925189730873"/>
          <c:y val="4.5963636363636401E-2"/>
          <c:w val="0.85937584364442798"/>
          <c:h val="0.93949090909090904"/>
        </c:manualLayout>
      </c:layout>
      <c:scatterChart>
        <c:scatterStyle val="smoothMarker"/>
        <c:varyColors val="0"/>
        <c:ser>
          <c:idx val="0"/>
          <c:order val="0"/>
          <c:tx>
            <c:strRef>
              <c:f>Sheet1!$B$1</c:f>
              <c:strCache>
                <c:ptCount val="1"/>
                <c:pt idx="0">
                  <c:v>Y-Value 1</c:v>
                </c:pt>
              </c:strCache>
            </c:strRef>
          </c:tx>
          <c:spPr>
            <a:ln>
              <a:solidFill>
                <a:srgbClr val="1D86CD"/>
              </a:solidFill>
            </a:ln>
            <a:effectLst>
              <a:outerShdw blurRad="50800" dist="38100" dir="2700000" algn="tl" rotWithShape="0">
                <a:prstClr val="black">
                  <a:alpha val="40000"/>
                </a:prstClr>
              </a:outerShdw>
            </a:effectLst>
          </c:spPr>
          <c:marker>
            <c:symbol val="none"/>
          </c:marker>
          <c:xVal>
            <c:numRef>
              <c:f>Sheet1!$A$2:$A$62</c:f>
              <c:numCache>
                <c:formatCode>General</c:formatCode>
                <c:ptCount val="61"/>
                <c:pt idx="0">
                  <c:v>0</c:v>
                </c:pt>
                <c:pt idx="1">
                  <c:v>1.7633E-3</c:v>
                </c:pt>
                <c:pt idx="2">
                  <c:v>3.5238999999999999E-3</c:v>
                </c:pt>
                <c:pt idx="3">
                  <c:v>5.2820000000000002E-3</c:v>
                </c:pt>
                <c:pt idx="4">
                  <c:v>7.0375000000000004E-3</c:v>
                </c:pt>
                <c:pt idx="5">
                  <c:v>8.7902999999999992E-3</c:v>
                </c:pt>
                <c:pt idx="6">
                  <c:v>1.0541E-2</c:v>
                </c:pt>
                <c:pt idx="7">
                  <c:v>1.2288E-2</c:v>
                </c:pt>
                <c:pt idx="8">
                  <c:v>1.4033E-2</c:v>
                </c:pt>
                <c:pt idx="9">
                  <c:v>1.5775999999999998E-2</c:v>
                </c:pt>
                <c:pt idx="10">
                  <c:v>1.7514999999999999E-2</c:v>
                </c:pt>
                <c:pt idx="11">
                  <c:v>1.9251999999999998E-2</c:v>
                </c:pt>
                <c:pt idx="12">
                  <c:v>2.0986999999999999E-2</c:v>
                </c:pt>
                <c:pt idx="13">
                  <c:v>2.2719E-2</c:v>
                </c:pt>
                <c:pt idx="14">
                  <c:v>2.4448000000000001E-2</c:v>
                </c:pt>
                <c:pt idx="15">
                  <c:v>2.6173999999999999E-2</c:v>
                </c:pt>
                <c:pt idx="16">
                  <c:v>2.7897999999999999E-2</c:v>
                </c:pt>
                <c:pt idx="17">
                  <c:v>2.962E-2</c:v>
                </c:pt>
                <c:pt idx="18">
                  <c:v>3.1337999999999998E-2</c:v>
                </c:pt>
                <c:pt idx="19">
                  <c:v>3.3054E-2</c:v>
                </c:pt>
                <c:pt idx="20">
                  <c:v>3.4766999999999999E-2</c:v>
                </c:pt>
                <c:pt idx="21">
                  <c:v>3.6477999999999997E-2</c:v>
                </c:pt>
                <c:pt idx="22">
                  <c:v>3.8185999999999998E-2</c:v>
                </c:pt>
                <c:pt idx="23">
                  <c:v>3.9891000000000003E-2</c:v>
                </c:pt>
                <c:pt idx="24">
                  <c:v>4.1593999999999999E-2</c:v>
                </c:pt>
                <c:pt idx="25">
                  <c:v>4.3293999999999999E-2</c:v>
                </c:pt>
                <c:pt idx="26">
                  <c:v>4.4991000000000003E-2</c:v>
                </c:pt>
                <c:pt idx="27">
                  <c:v>4.6684999999999997E-2</c:v>
                </c:pt>
                <c:pt idx="28">
                  <c:v>4.8377000000000003E-2</c:v>
                </c:pt>
                <c:pt idx="29">
                  <c:v>5.0065999999999999E-2</c:v>
                </c:pt>
                <c:pt idx="30">
                  <c:v>5.1753E-2</c:v>
                </c:pt>
                <c:pt idx="31">
                  <c:v>5.3435999999999997E-2</c:v>
                </c:pt>
                <c:pt idx="32">
                  <c:v>5.5116999999999999E-2</c:v>
                </c:pt>
                <c:pt idx="33">
                  <c:v>5.6795999999999999E-2</c:v>
                </c:pt>
                <c:pt idx="34">
                  <c:v>5.8471000000000002E-2</c:v>
                </c:pt>
                <c:pt idx="35">
                  <c:v>6.0144000000000003E-2</c:v>
                </c:pt>
                <c:pt idx="36">
                  <c:v>6.1814000000000001E-2</c:v>
                </c:pt>
                <c:pt idx="37">
                  <c:v>6.3481999999999997E-2</c:v>
                </c:pt>
                <c:pt idx="38">
                  <c:v>6.5146999999999997E-2</c:v>
                </c:pt>
                <c:pt idx="39">
                  <c:v>6.6808999999999993E-2</c:v>
                </c:pt>
                <c:pt idx="40">
                  <c:v>6.8468000000000001E-2</c:v>
                </c:pt>
                <c:pt idx="41">
                  <c:v>7.0124000000000006E-2</c:v>
                </c:pt>
                <c:pt idx="42">
                  <c:v>7.1777999999999995E-2</c:v>
                </c:pt>
                <c:pt idx="43">
                  <c:v>7.3428999999999994E-2</c:v>
                </c:pt>
                <c:pt idx="44">
                  <c:v>7.5077000000000005E-2</c:v>
                </c:pt>
                <c:pt idx="45">
                  <c:v>7.6723E-2</c:v>
                </c:pt>
                <c:pt idx="46">
                  <c:v>7.8366000000000005E-2</c:v>
                </c:pt>
                <c:pt idx="47">
                  <c:v>8.0005999999999994E-2</c:v>
                </c:pt>
                <c:pt idx="48">
                  <c:v>8.1642999999999993E-2</c:v>
                </c:pt>
                <c:pt idx="49">
                  <c:v>8.3277000000000004E-2</c:v>
                </c:pt>
                <c:pt idx="50">
                  <c:v>8.4908999999999998E-2</c:v>
                </c:pt>
                <c:pt idx="51">
                  <c:v>8.6538000000000004E-2</c:v>
                </c:pt>
                <c:pt idx="52">
                  <c:v>8.8164000000000006E-2</c:v>
                </c:pt>
                <c:pt idx="53">
                  <c:v>8.9787000000000006E-2</c:v>
                </c:pt>
                <c:pt idx="54">
                  <c:v>9.1408000000000003E-2</c:v>
                </c:pt>
                <c:pt idx="55">
                  <c:v>9.3024999999999997E-2</c:v>
                </c:pt>
                <c:pt idx="56">
                  <c:v>9.4640000000000002E-2</c:v>
                </c:pt>
                <c:pt idx="57">
                  <c:v>9.6253000000000005E-2</c:v>
                </c:pt>
                <c:pt idx="58">
                  <c:v>9.7862000000000005E-2</c:v>
                </c:pt>
                <c:pt idx="59">
                  <c:v>9.9468000000000001E-2</c:v>
                </c:pt>
                <c:pt idx="60">
                  <c:v>0.10106999999999999</c:v>
                </c:pt>
              </c:numCache>
            </c:numRef>
          </c:xVal>
          <c:yVal>
            <c:numRef>
              <c:f>Sheet1!$B$2:$B$62</c:f>
              <c:numCache>
                <c:formatCode>General</c:formatCode>
                <c:ptCount val="6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numCache>
            </c:numRef>
          </c:yVal>
          <c:smooth val="1"/>
          <c:extLst>
            <c:ext xmlns:c16="http://schemas.microsoft.com/office/drawing/2014/chart" uri="{C3380CC4-5D6E-409C-BE32-E72D297353CC}">
              <c16:uniqueId val="{00000000-4730-47A3-A912-641E3AC31C39}"/>
            </c:ext>
          </c:extLst>
        </c:ser>
        <c:dLbls>
          <c:showLegendKey val="0"/>
          <c:showVal val="0"/>
          <c:showCatName val="0"/>
          <c:showSerName val="0"/>
          <c:showPercent val="0"/>
          <c:showBubbleSize val="0"/>
        </c:dLbls>
        <c:axId val="2077544232"/>
        <c:axId val="2077547656"/>
      </c:scatterChart>
      <c:valAx>
        <c:axId val="2077544232"/>
        <c:scaling>
          <c:orientation val="minMax"/>
          <c:max val="1"/>
          <c:min val="-1"/>
        </c:scaling>
        <c:delete val="1"/>
        <c:axPos val="b"/>
        <c:majorGridlines>
          <c:spPr>
            <a:ln>
              <a:solidFill>
                <a:schemeClr val="tx1">
                  <a:lumMod val="50000"/>
                </a:schemeClr>
              </a:solidFill>
            </a:ln>
          </c:spPr>
        </c:majorGridlines>
        <c:numFmt formatCode="General" sourceLinked="1"/>
        <c:majorTickMark val="out"/>
        <c:minorTickMark val="none"/>
        <c:tickLblPos val="nextTo"/>
        <c:crossAx val="2077547656"/>
        <c:crosses val="autoZero"/>
        <c:crossBetween val="midCat"/>
        <c:majorUnit val="0.5"/>
        <c:minorUnit val="0.1"/>
      </c:valAx>
      <c:valAx>
        <c:axId val="2077547656"/>
        <c:scaling>
          <c:orientation val="minMax"/>
          <c:max val="7"/>
        </c:scaling>
        <c:delete val="1"/>
        <c:axPos val="l"/>
        <c:majorGridlines>
          <c:spPr>
            <a:ln>
              <a:solidFill>
                <a:schemeClr val="tx1">
                  <a:lumMod val="50000"/>
                </a:schemeClr>
              </a:solidFill>
            </a:ln>
          </c:spPr>
        </c:majorGridlines>
        <c:numFmt formatCode="General" sourceLinked="1"/>
        <c:majorTickMark val="out"/>
        <c:minorTickMark val="none"/>
        <c:tickLblPos val="nextTo"/>
        <c:crossAx val="2077544232"/>
        <c:crossesAt val="-1"/>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6B9BC-587C-3045-9400-27E8E150B1C4}" type="doc">
      <dgm:prSet loTypeId="urn:microsoft.com/office/officeart/2009/layout/ReverseList" loCatId="" qsTypeId="urn:microsoft.com/office/officeart/2005/8/quickstyle/simple1" qsCatId="simple" csTypeId="urn:microsoft.com/office/officeart/2005/8/colors/colorful3" csCatId="colorful" phldr="1"/>
      <dgm:spPr/>
      <dgm:t>
        <a:bodyPr/>
        <a:lstStyle/>
        <a:p>
          <a:endParaRPr lang="en-US"/>
        </a:p>
      </dgm:t>
    </dgm:pt>
    <dgm:pt modelId="{3EF02235-0CD1-0746-86EE-BD87E80EF6DC}">
      <dgm:prSet phldrT="[Text]"/>
      <dgm:spPr>
        <a:solidFill>
          <a:schemeClr val="accent1">
            <a:lumMod val="20000"/>
            <a:lumOff val="80000"/>
          </a:schemeClr>
        </a:solidFill>
      </dgm:spPr>
      <dgm:t>
        <a:bodyPr anchor="ctr" anchorCtr="1"/>
        <a:lstStyle/>
        <a:p>
          <a:r>
            <a:rPr lang="en-US" b="1" cap="none" spc="0" dirty="0">
              <a:ln w="0"/>
              <a:solidFill>
                <a:schemeClr val="accent1"/>
              </a:solidFill>
              <a:effectLst>
                <a:outerShdw blurRad="38100" dist="25400" dir="5400000" algn="ctr" rotWithShape="0">
                  <a:srgbClr val="6E747A">
                    <a:alpha val="43000"/>
                  </a:srgbClr>
                </a:outerShdw>
              </a:effectLst>
            </a:rPr>
            <a:t>Industry</a:t>
          </a:r>
        </a:p>
      </dgm:t>
    </dgm:pt>
    <dgm:pt modelId="{54AF9969-1A17-B345-9239-53AFB439B61C}" type="parTrans" cxnId="{D15562D0-F1F0-784B-9C86-3DE12183C9E7}">
      <dgm:prSet/>
      <dgm:spPr/>
      <dgm:t>
        <a:bodyPr/>
        <a:lstStyle/>
        <a:p>
          <a:endParaRPr lang="en-US"/>
        </a:p>
      </dgm:t>
    </dgm:pt>
    <dgm:pt modelId="{AAD3D275-8B7A-D749-A605-D2E3DE274861}" type="sibTrans" cxnId="{D15562D0-F1F0-784B-9C86-3DE12183C9E7}">
      <dgm:prSet/>
      <dgm:spPr/>
      <dgm:t>
        <a:bodyPr/>
        <a:lstStyle/>
        <a:p>
          <a:endParaRPr lang="en-US"/>
        </a:p>
      </dgm:t>
    </dgm:pt>
    <dgm:pt modelId="{4C92F806-C511-C843-B370-2421B18F5421}">
      <dgm:prSet phldrT="[Text]"/>
      <dgm:spPr>
        <a:solidFill>
          <a:schemeClr val="accent3">
            <a:lumMod val="20000"/>
            <a:lumOff val="80000"/>
          </a:schemeClr>
        </a:solidFill>
      </dgm:spPr>
      <dgm:t>
        <a:bodyPr anchor="ctr" anchorCtr="1"/>
        <a:lstStyle/>
        <a:p>
          <a:r>
            <a:rPr lang="en-US" b="1" cap="none" spc="0" dirty="0">
              <a:ln w="0"/>
              <a:solidFill>
                <a:schemeClr val="accent3"/>
              </a:solidFill>
              <a:effectLst>
                <a:outerShdw blurRad="38100" dist="25400" dir="5400000" algn="ctr" rotWithShape="0">
                  <a:srgbClr val="6E747A">
                    <a:alpha val="43000"/>
                  </a:srgbClr>
                </a:outerShdw>
              </a:effectLst>
            </a:rPr>
            <a:t>Research</a:t>
          </a:r>
          <a:endParaRPr lang="en-US" b="1" dirty="0">
            <a:solidFill>
              <a:schemeClr val="accent3"/>
            </a:solidFill>
          </a:endParaRPr>
        </a:p>
      </dgm:t>
    </dgm:pt>
    <dgm:pt modelId="{6F18770E-BBE0-A548-B00C-9EDE14BFD8C0}" type="parTrans" cxnId="{CA6186FF-4F63-654A-A6DD-EDC7CF53EA6D}">
      <dgm:prSet/>
      <dgm:spPr/>
      <dgm:t>
        <a:bodyPr/>
        <a:lstStyle/>
        <a:p>
          <a:endParaRPr lang="en-US"/>
        </a:p>
      </dgm:t>
    </dgm:pt>
    <dgm:pt modelId="{91CCF080-F528-3941-B710-63A0C3F7CAD3}" type="sibTrans" cxnId="{CA6186FF-4F63-654A-A6DD-EDC7CF53EA6D}">
      <dgm:prSet/>
      <dgm:spPr/>
      <dgm:t>
        <a:bodyPr/>
        <a:lstStyle/>
        <a:p>
          <a:endParaRPr lang="en-US"/>
        </a:p>
      </dgm:t>
    </dgm:pt>
    <dgm:pt modelId="{74A29731-A93E-AA4D-902F-2270CA7C378C}" type="pres">
      <dgm:prSet presAssocID="{73F6B9BC-587C-3045-9400-27E8E150B1C4}" presName="Name0" presStyleCnt="0">
        <dgm:presLayoutVars>
          <dgm:chMax val="2"/>
          <dgm:chPref val="2"/>
          <dgm:animLvl val="lvl"/>
        </dgm:presLayoutVars>
      </dgm:prSet>
      <dgm:spPr/>
    </dgm:pt>
    <dgm:pt modelId="{02172E7E-549B-7C4B-8066-2E382207E2D9}" type="pres">
      <dgm:prSet presAssocID="{73F6B9BC-587C-3045-9400-27E8E150B1C4}" presName="LeftText" presStyleLbl="revTx" presStyleIdx="0" presStyleCnt="0">
        <dgm:presLayoutVars>
          <dgm:bulletEnabled val="1"/>
        </dgm:presLayoutVars>
      </dgm:prSet>
      <dgm:spPr>
        <a:prstGeom prst="ellipse">
          <a:avLst/>
        </a:prstGeom>
      </dgm:spPr>
    </dgm:pt>
    <dgm:pt modelId="{78895F02-1903-5D4D-AACA-1C7EFA4090ED}" type="pres">
      <dgm:prSet presAssocID="{73F6B9BC-587C-3045-9400-27E8E150B1C4}" presName="LeftNode" presStyleLbl="bgImgPlace1" presStyleIdx="0" presStyleCnt="2" custScaleX="157822" custScaleY="99955" custLinFactNeighborX="-26659">
        <dgm:presLayoutVars>
          <dgm:chMax val="2"/>
          <dgm:chPref val="2"/>
        </dgm:presLayoutVars>
      </dgm:prSet>
      <dgm:spPr>
        <a:prstGeom prst="ellipse">
          <a:avLst/>
        </a:prstGeom>
      </dgm:spPr>
    </dgm:pt>
    <dgm:pt modelId="{63520545-2718-0241-9135-E2645F68E8ED}" type="pres">
      <dgm:prSet presAssocID="{73F6B9BC-587C-3045-9400-27E8E150B1C4}" presName="RightText" presStyleLbl="revTx" presStyleIdx="0" presStyleCnt="0">
        <dgm:presLayoutVars>
          <dgm:bulletEnabled val="1"/>
        </dgm:presLayoutVars>
      </dgm:prSet>
      <dgm:spPr/>
    </dgm:pt>
    <dgm:pt modelId="{8B1C1C83-0172-4B43-82A9-94E8024BAFC6}" type="pres">
      <dgm:prSet presAssocID="{73F6B9BC-587C-3045-9400-27E8E150B1C4}" presName="RightNode" presStyleLbl="bgImgPlace1" presStyleIdx="1" presStyleCnt="2" custScaleX="157749" custLinFactNeighborX="26586">
        <dgm:presLayoutVars>
          <dgm:chMax val="0"/>
          <dgm:chPref val="0"/>
        </dgm:presLayoutVars>
      </dgm:prSet>
      <dgm:spPr>
        <a:prstGeom prst="ellipse">
          <a:avLst/>
        </a:prstGeom>
      </dgm:spPr>
    </dgm:pt>
    <dgm:pt modelId="{C0C6250A-9562-0B4C-B53A-DC7659CDD171}" type="pres">
      <dgm:prSet presAssocID="{73F6B9BC-587C-3045-9400-27E8E150B1C4}" presName="TopArrow" presStyleLbl="node1" presStyleIdx="0" presStyleCnt="2" custScaleX="164693" custScaleY="164701"/>
      <dgm:spPr>
        <a:solidFill>
          <a:schemeClr val="accent1"/>
        </a:solidFill>
      </dgm:spPr>
    </dgm:pt>
    <dgm:pt modelId="{0FC8BBF1-CA94-224D-8A45-456D828DA8A4}" type="pres">
      <dgm:prSet presAssocID="{73F6B9BC-587C-3045-9400-27E8E150B1C4}" presName="BottomArrow" presStyleLbl="node1" presStyleIdx="1" presStyleCnt="2" custScaleX="164693" custScaleY="164701"/>
      <dgm:spPr>
        <a:solidFill>
          <a:schemeClr val="accent3"/>
        </a:solidFill>
      </dgm:spPr>
    </dgm:pt>
  </dgm:ptLst>
  <dgm:cxnLst>
    <dgm:cxn modelId="{75949C02-78A9-9A44-80BE-B35C0C8B7201}" type="presOf" srcId="{4C92F806-C511-C843-B370-2421B18F5421}" destId="{8B1C1C83-0172-4B43-82A9-94E8024BAFC6}" srcOrd="1" destOrd="0" presId="urn:microsoft.com/office/officeart/2009/layout/ReverseList"/>
    <dgm:cxn modelId="{BBF2030F-0AA2-D748-ABA3-C7BD7D58731B}" type="presOf" srcId="{73F6B9BC-587C-3045-9400-27E8E150B1C4}" destId="{74A29731-A93E-AA4D-902F-2270CA7C378C}" srcOrd="0" destOrd="0" presId="urn:microsoft.com/office/officeart/2009/layout/ReverseList"/>
    <dgm:cxn modelId="{15799A12-FE7C-2544-B2D0-489B21BF16BF}" type="presOf" srcId="{3EF02235-0CD1-0746-86EE-BD87E80EF6DC}" destId="{02172E7E-549B-7C4B-8066-2E382207E2D9}" srcOrd="0" destOrd="0" presId="urn:microsoft.com/office/officeart/2009/layout/ReverseList"/>
    <dgm:cxn modelId="{07AE5718-25BA-824E-8FCB-1F5210390840}" type="presOf" srcId="{4C92F806-C511-C843-B370-2421B18F5421}" destId="{63520545-2718-0241-9135-E2645F68E8ED}" srcOrd="0" destOrd="0" presId="urn:microsoft.com/office/officeart/2009/layout/ReverseList"/>
    <dgm:cxn modelId="{6A8F6677-2282-4245-B751-177177BA93EB}" type="presOf" srcId="{3EF02235-0CD1-0746-86EE-BD87E80EF6DC}" destId="{78895F02-1903-5D4D-AACA-1C7EFA4090ED}" srcOrd="1" destOrd="0" presId="urn:microsoft.com/office/officeart/2009/layout/ReverseList"/>
    <dgm:cxn modelId="{D15562D0-F1F0-784B-9C86-3DE12183C9E7}" srcId="{73F6B9BC-587C-3045-9400-27E8E150B1C4}" destId="{3EF02235-0CD1-0746-86EE-BD87E80EF6DC}" srcOrd="0" destOrd="0" parTransId="{54AF9969-1A17-B345-9239-53AFB439B61C}" sibTransId="{AAD3D275-8B7A-D749-A605-D2E3DE274861}"/>
    <dgm:cxn modelId="{CA6186FF-4F63-654A-A6DD-EDC7CF53EA6D}" srcId="{73F6B9BC-587C-3045-9400-27E8E150B1C4}" destId="{4C92F806-C511-C843-B370-2421B18F5421}" srcOrd="1" destOrd="0" parTransId="{6F18770E-BBE0-A548-B00C-9EDE14BFD8C0}" sibTransId="{91CCF080-F528-3941-B710-63A0C3F7CAD3}"/>
    <dgm:cxn modelId="{1DA70208-2A79-FB43-BBAB-238F85BB9A2C}" type="presParOf" srcId="{74A29731-A93E-AA4D-902F-2270CA7C378C}" destId="{02172E7E-549B-7C4B-8066-2E382207E2D9}" srcOrd="0" destOrd="0" presId="urn:microsoft.com/office/officeart/2009/layout/ReverseList"/>
    <dgm:cxn modelId="{7F1DC127-9E7B-B74A-8885-252218BAFD7E}" type="presParOf" srcId="{74A29731-A93E-AA4D-902F-2270CA7C378C}" destId="{78895F02-1903-5D4D-AACA-1C7EFA4090ED}" srcOrd="1" destOrd="0" presId="urn:microsoft.com/office/officeart/2009/layout/ReverseList"/>
    <dgm:cxn modelId="{27A0AFE4-E99A-B74F-9E24-EBDA74B78F73}" type="presParOf" srcId="{74A29731-A93E-AA4D-902F-2270CA7C378C}" destId="{63520545-2718-0241-9135-E2645F68E8ED}" srcOrd="2" destOrd="0" presId="urn:microsoft.com/office/officeart/2009/layout/ReverseList"/>
    <dgm:cxn modelId="{00104315-4B46-6744-BD90-08FCB45BF57C}" type="presParOf" srcId="{74A29731-A93E-AA4D-902F-2270CA7C378C}" destId="{8B1C1C83-0172-4B43-82A9-94E8024BAFC6}" srcOrd="3" destOrd="0" presId="urn:microsoft.com/office/officeart/2009/layout/ReverseList"/>
    <dgm:cxn modelId="{AECF1916-DA18-0D4F-AD4F-0FC50BF8DF93}" type="presParOf" srcId="{74A29731-A93E-AA4D-902F-2270CA7C378C}" destId="{C0C6250A-9562-0B4C-B53A-DC7659CDD171}" srcOrd="4" destOrd="0" presId="urn:microsoft.com/office/officeart/2009/layout/ReverseList"/>
    <dgm:cxn modelId="{4BF1DB3C-2C7A-AA48-ADA5-86839AB6BB6F}" type="presParOf" srcId="{74A29731-A93E-AA4D-902F-2270CA7C378C}" destId="{0FC8BBF1-CA94-224D-8A45-456D828DA8A4}"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95F02-1903-5D4D-AACA-1C7EFA4090ED}">
      <dsp:nvSpPr>
        <dsp:cNvPr id="0" name=""/>
        <dsp:cNvSpPr/>
      </dsp:nvSpPr>
      <dsp:spPr>
        <a:xfrm rot="16200000">
          <a:off x="1197402" y="809062"/>
          <a:ext cx="2736027" cy="2639976"/>
        </a:xfrm>
        <a:prstGeom prst="ellipse">
          <a:avLst/>
        </a:prstGeom>
        <a:solidFill>
          <a:schemeClr val="accent1">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203200" rIns="182880" bIns="203200" numCol="1" spcCol="1270" anchor="ctr" anchorCtr="1">
          <a:noAutofit/>
        </a:bodyPr>
        <a:lstStyle/>
        <a:p>
          <a:pPr marL="0" lvl="0" indent="0" algn="l" defTabSz="1422400">
            <a:lnSpc>
              <a:spcPct val="90000"/>
            </a:lnSpc>
            <a:spcBef>
              <a:spcPct val="0"/>
            </a:spcBef>
            <a:spcAft>
              <a:spcPct val="35000"/>
            </a:spcAft>
            <a:buNone/>
          </a:pPr>
          <a:r>
            <a:rPr lang="en-US" sz="3200" b="1" kern="1200" cap="none" spc="0" dirty="0">
              <a:ln w="0"/>
              <a:solidFill>
                <a:schemeClr val="accent1"/>
              </a:solidFill>
              <a:effectLst>
                <a:outerShdw blurRad="38100" dist="25400" dir="5400000" algn="ctr" rotWithShape="0">
                  <a:srgbClr val="6E747A">
                    <a:alpha val="43000"/>
                  </a:srgbClr>
                </a:outerShdw>
              </a:effectLst>
            </a:rPr>
            <a:t>Industry</a:t>
          </a:r>
        </a:p>
      </dsp:txBody>
      <dsp:txXfrm rot="5400000">
        <a:off x="1632043" y="1161719"/>
        <a:ext cx="1866744" cy="1934663"/>
      </dsp:txXfrm>
    </dsp:sp>
    <dsp:sp modelId="{8B1C1C83-0172-4B43-82A9-94E8024BAFC6}">
      <dsp:nvSpPr>
        <dsp:cNvPr id="0" name=""/>
        <dsp:cNvSpPr/>
      </dsp:nvSpPr>
      <dsp:spPr>
        <a:xfrm rot="5400000">
          <a:off x="3836156" y="809672"/>
          <a:ext cx="2737259" cy="2638755"/>
        </a:xfrm>
        <a:prstGeom prst="ellipse">
          <a:avLst/>
        </a:prstGeom>
        <a:solidFill>
          <a:schemeClr val="accent3">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165" tIns="196850" rIns="118110" bIns="196850" numCol="1" spcCol="1270" anchor="ctr" anchorCtr="1">
          <a:noAutofit/>
        </a:bodyPr>
        <a:lstStyle/>
        <a:p>
          <a:pPr marL="0" lvl="0" indent="0" algn="l" defTabSz="1377950">
            <a:lnSpc>
              <a:spcPct val="90000"/>
            </a:lnSpc>
            <a:spcBef>
              <a:spcPct val="0"/>
            </a:spcBef>
            <a:spcAft>
              <a:spcPct val="35000"/>
            </a:spcAft>
            <a:buNone/>
          </a:pPr>
          <a:r>
            <a:rPr lang="en-US" sz="3100" b="1" kern="1200" cap="none" spc="0" dirty="0">
              <a:ln w="0"/>
              <a:solidFill>
                <a:schemeClr val="accent3"/>
              </a:solidFill>
              <a:effectLst>
                <a:outerShdw blurRad="38100" dist="25400" dir="5400000" algn="ctr" rotWithShape="0">
                  <a:srgbClr val="6E747A">
                    <a:alpha val="43000"/>
                  </a:srgbClr>
                </a:outerShdw>
              </a:effectLst>
            </a:rPr>
            <a:t>Research</a:t>
          </a:r>
          <a:endParaRPr lang="en-US" sz="3100" b="1" kern="1200" dirty="0">
            <a:solidFill>
              <a:schemeClr val="accent3"/>
            </a:solidFill>
          </a:endParaRPr>
        </a:p>
      </dsp:txBody>
      <dsp:txXfrm rot="-5400000">
        <a:off x="3885409" y="889257"/>
        <a:ext cx="2509918" cy="2479585"/>
      </dsp:txXfrm>
    </dsp:sp>
    <dsp:sp modelId="{C0C6250A-9562-0B4C-B53A-DC7659CDD171}">
      <dsp:nvSpPr>
        <dsp:cNvPr id="0" name=""/>
        <dsp:cNvSpPr/>
      </dsp:nvSpPr>
      <dsp:spPr>
        <a:xfrm>
          <a:off x="2445537" y="-565689"/>
          <a:ext cx="2880006" cy="2880006"/>
        </a:xfrm>
        <a:prstGeom prst="circularArrow">
          <a:avLst>
            <a:gd name="adj1" fmla="val 12500"/>
            <a:gd name="adj2" fmla="val 1142322"/>
            <a:gd name="adj3" fmla="val 20457678"/>
            <a:gd name="adj4" fmla="val 10800000"/>
            <a:gd name="adj5" fmla="val 12500"/>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8BBF1-CA94-224D-8A45-456D828DA8A4}">
      <dsp:nvSpPr>
        <dsp:cNvPr id="0" name=""/>
        <dsp:cNvSpPr/>
      </dsp:nvSpPr>
      <dsp:spPr>
        <a:xfrm rot="10800000">
          <a:off x="2445537" y="1943358"/>
          <a:ext cx="2880006" cy="2880006"/>
        </a:xfrm>
        <a:prstGeom prst="circularArrow">
          <a:avLst>
            <a:gd name="adj1" fmla="val 12500"/>
            <a:gd name="adj2" fmla="val 1142322"/>
            <a:gd name="adj3" fmla="val 20457678"/>
            <a:gd name="adj4" fmla="val 10800000"/>
            <a:gd name="adj5" fmla="val 125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0.51435</cdr:x>
      <cdr:y>0</cdr:y>
    </cdr:from>
    <cdr:to>
      <cdr:x>0.57416</cdr:x>
      <cdr:y>0.04948</cdr:y>
    </cdr:to>
    <cdr:sp macro="" textlink="">
      <cdr:nvSpPr>
        <cdr:cNvPr id="4" name="Oval 3"/>
        <cdr:cNvSpPr/>
      </cdr:nvSpPr>
      <cdr:spPr>
        <a:xfrm xmlns:a="http://schemas.openxmlformats.org/drawingml/2006/main">
          <a:off x="1857596" y="0"/>
          <a:ext cx="216008" cy="216011"/>
        </a:xfrm>
        <a:prstGeom xmlns:a="http://schemas.openxmlformats.org/drawingml/2006/main" prst="ellipse">
          <a:avLst/>
        </a:prstGeom>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0.51328</cdr:x>
      <cdr:y>0</cdr:y>
    </cdr:from>
    <cdr:to>
      <cdr:x>0.57309</cdr:x>
      <cdr:y>0.04948</cdr:y>
    </cdr:to>
    <cdr:sp macro="" textlink="">
      <cdr:nvSpPr>
        <cdr:cNvPr id="2" name="Oval 1"/>
        <cdr:cNvSpPr/>
      </cdr:nvSpPr>
      <cdr:spPr>
        <a:xfrm xmlns:a="http://schemas.openxmlformats.org/drawingml/2006/main">
          <a:off x="1853743" y="0"/>
          <a:ext cx="216008" cy="216011"/>
        </a:xfrm>
        <a:prstGeom xmlns:a="http://schemas.openxmlformats.org/drawingml/2006/main" prst="ellipse">
          <a:avLst/>
        </a:prstGeom>
        <a:solidFill xmlns:a="http://schemas.openxmlformats.org/drawingml/2006/main">
          <a:schemeClr val="accent3">
            <a:alpha val="50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0.51328</cdr:x>
      <cdr:y>0</cdr:y>
    </cdr:from>
    <cdr:to>
      <cdr:x>0.57309</cdr:x>
      <cdr:y>0.04948</cdr:y>
    </cdr:to>
    <cdr:sp macro="" textlink="">
      <cdr:nvSpPr>
        <cdr:cNvPr id="2" name="Oval 1"/>
        <cdr:cNvSpPr/>
      </cdr:nvSpPr>
      <cdr:spPr>
        <a:xfrm xmlns:a="http://schemas.openxmlformats.org/drawingml/2006/main">
          <a:off x="1853740" y="0"/>
          <a:ext cx="215999" cy="215999"/>
        </a:xfrm>
        <a:prstGeom xmlns:a="http://schemas.openxmlformats.org/drawingml/2006/main" prst="ellipse">
          <a:avLst/>
        </a:prstGeom>
        <a:solidFill xmlns:a="http://schemas.openxmlformats.org/drawingml/2006/main">
          <a:schemeClr val="accent3">
            <a:alpha val="50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0.51328</cdr:x>
      <cdr:y>0</cdr:y>
    </cdr:from>
    <cdr:to>
      <cdr:x>0.57309</cdr:x>
      <cdr:y>0.04948</cdr:y>
    </cdr:to>
    <cdr:sp macro="" textlink="">
      <cdr:nvSpPr>
        <cdr:cNvPr id="2" name="Oval 1"/>
        <cdr:cNvSpPr/>
      </cdr:nvSpPr>
      <cdr:spPr>
        <a:xfrm xmlns:a="http://schemas.openxmlformats.org/drawingml/2006/main">
          <a:off x="1853740" y="0"/>
          <a:ext cx="215999" cy="215999"/>
        </a:xfrm>
        <a:prstGeom xmlns:a="http://schemas.openxmlformats.org/drawingml/2006/main" prst="ellipse">
          <a:avLst/>
        </a:prstGeom>
        <a:solidFill xmlns:a="http://schemas.openxmlformats.org/drawingml/2006/main">
          <a:schemeClr val="accent3">
            <a:alpha val="50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0.51328</cdr:x>
      <cdr:y>0</cdr:y>
    </cdr:from>
    <cdr:to>
      <cdr:x>0.57309</cdr:x>
      <cdr:y>0.04948</cdr:y>
    </cdr:to>
    <cdr:sp macro="" textlink="">
      <cdr:nvSpPr>
        <cdr:cNvPr id="2" name="Oval 1"/>
        <cdr:cNvSpPr/>
      </cdr:nvSpPr>
      <cdr:spPr>
        <a:xfrm xmlns:a="http://schemas.openxmlformats.org/drawingml/2006/main">
          <a:off x="1853740" y="0"/>
          <a:ext cx="215999" cy="215999"/>
        </a:xfrm>
        <a:prstGeom xmlns:a="http://schemas.openxmlformats.org/drawingml/2006/main" prst="ellipse">
          <a:avLst/>
        </a:prstGeom>
        <a:solidFill xmlns:a="http://schemas.openxmlformats.org/drawingml/2006/main">
          <a:schemeClr val="accent3">
            <a:alpha val="50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0.51328</cdr:x>
      <cdr:y>0</cdr:y>
    </cdr:from>
    <cdr:to>
      <cdr:x>0.57309</cdr:x>
      <cdr:y>0.04948</cdr:y>
    </cdr:to>
    <cdr:sp macro="" textlink="">
      <cdr:nvSpPr>
        <cdr:cNvPr id="2" name="Oval 1"/>
        <cdr:cNvSpPr/>
      </cdr:nvSpPr>
      <cdr:spPr>
        <a:xfrm xmlns:a="http://schemas.openxmlformats.org/drawingml/2006/main">
          <a:off x="1853740" y="0"/>
          <a:ext cx="215999" cy="215999"/>
        </a:xfrm>
        <a:prstGeom xmlns:a="http://schemas.openxmlformats.org/drawingml/2006/main" prst="ellipse">
          <a:avLst/>
        </a:prstGeom>
        <a:solidFill xmlns:a="http://schemas.openxmlformats.org/drawingml/2006/main">
          <a:schemeClr val="accent3">
            <a:alpha val="50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0.51328</cdr:x>
      <cdr:y>0</cdr:y>
    </cdr:from>
    <cdr:to>
      <cdr:x>0.57309</cdr:x>
      <cdr:y>0.04948</cdr:y>
    </cdr:to>
    <cdr:sp macro="" textlink="">
      <cdr:nvSpPr>
        <cdr:cNvPr id="2" name="Oval 1"/>
        <cdr:cNvSpPr/>
      </cdr:nvSpPr>
      <cdr:spPr>
        <a:xfrm xmlns:a="http://schemas.openxmlformats.org/drawingml/2006/main">
          <a:off x="1853740" y="0"/>
          <a:ext cx="215999" cy="215999"/>
        </a:xfrm>
        <a:prstGeom xmlns:a="http://schemas.openxmlformats.org/drawingml/2006/main" prst="ellipse">
          <a:avLst/>
        </a:prstGeom>
        <a:solidFill xmlns:a="http://schemas.openxmlformats.org/drawingml/2006/main">
          <a:schemeClr val="accent3">
            <a:alpha val="50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0.51328</cdr:x>
      <cdr:y>0</cdr:y>
    </cdr:from>
    <cdr:to>
      <cdr:x>0.57309</cdr:x>
      <cdr:y>0.04948</cdr:y>
    </cdr:to>
    <cdr:sp macro="" textlink="">
      <cdr:nvSpPr>
        <cdr:cNvPr id="2" name="Oval 1"/>
        <cdr:cNvSpPr/>
      </cdr:nvSpPr>
      <cdr:spPr>
        <a:xfrm xmlns:a="http://schemas.openxmlformats.org/drawingml/2006/main">
          <a:off x="1853740" y="0"/>
          <a:ext cx="215999" cy="215999"/>
        </a:xfrm>
        <a:prstGeom xmlns:a="http://schemas.openxmlformats.org/drawingml/2006/main" prst="ellipse">
          <a:avLst/>
        </a:prstGeom>
        <a:solidFill xmlns:a="http://schemas.openxmlformats.org/drawingml/2006/main">
          <a:schemeClr val="accent3">
            <a:alpha val="50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F1A88-ADB3-4107-9EB3-D4347A93AF72}" type="datetimeFigureOut">
              <a:rPr lang="en-GB" smtClean="0"/>
              <a:t>14/06/2019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7732-83CA-4A9F-8CB3-86561A28BEE8}" type="slidenum">
              <a:rPr lang="en-GB" smtClean="0"/>
              <a:t>‹#›</a:t>
            </a:fld>
            <a:endParaRPr lang="en-GB"/>
          </a:p>
        </p:txBody>
      </p:sp>
    </p:spTree>
    <p:extLst>
      <p:ext uri="{BB962C8B-B14F-4D97-AF65-F5344CB8AC3E}">
        <p14:creationId xmlns:p14="http://schemas.microsoft.com/office/powerpoint/2010/main" val="404103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rivia.fyi/content/which-bird-has-eyes-that-are-larger-than-its-brai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Danlu, I am an ESRC post-doctoral fellow. I use virtual reality for my studies and currently I am doing a placement at a company in the VR industry called Vicon. Today I would like to share my experience with VR with you.</a:t>
            </a:r>
          </a:p>
        </p:txBody>
      </p:sp>
      <p:sp>
        <p:nvSpPr>
          <p:cNvPr id="4" name="Slide Number Placeholder 3"/>
          <p:cNvSpPr>
            <a:spLocks noGrp="1"/>
          </p:cNvSpPr>
          <p:nvPr>
            <p:ph type="sldNum" sz="quarter" idx="5"/>
          </p:nvPr>
        </p:nvSpPr>
        <p:spPr/>
        <p:txBody>
          <a:bodyPr/>
          <a:lstStyle/>
          <a:p>
            <a:fld id="{7B797732-83CA-4A9F-8CB3-86561A28BEE8}" type="slidenum">
              <a:rPr lang="en-GB" smtClean="0"/>
              <a:t>1</a:t>
            </a:fld>
            <a:endParaRPr lang="en-GB"/>
          </a:p>
        </p:txBody>
      </p:sp>
    </p:spTree>
    <p:extLst>
      <p:ext uri="{BB962C8B-B14F-4D97-AF65-F5344CB8AC3E}">
        <p14:creationId xmlns:p14="http://schemas.microsoft.com/office/powerpoint/2010/main" val="304574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challenge is to </a:t>
            </a:r>
          </a:p>
        </p:txBody>
      </p:sp>
      <p:sp>
        <p:nvSpPr>
          <p:cNvPr id="4" name="Slide Number Placeholder 3"/>
          <p:cNvSpPr>
            <a:spLocks noGrp="1"/>
          </p:cNvSpPr>
          <p:nvPr>
            <p:ph type="sldNum" sz="quarter" idx="5"/>
          </p:nvPr>
        </p:nvSpPr>
        <p:spPr/>
        <p:txBody>
          <a:bodyPr/>
          <a:lstStyle/>
          <a:p>
            <a:fld id="{7B797732-83CA-4A9F-8CB3-86561A28BEE8}" type="slidenum">
              <a:rPr lang="en-GB" smtClean="0"/>
              <a:t>10</a:t>
            </a:fld>
            <a:endParaRPr lang="en-GB"/>
          </a:p>
        </p:txBody>
      </p:sp>
    </p:spTree>
    <p:extLst>
      <p:ext uri="{BB962C8B-B14F-4D97-AF65-F5344CB8AC3E}">
        <p14:creationId xmlns:p14="http://schemas.microsoft.com/office/powerpoint/2010/main" val="192043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a:t>
            </a:r>
            <a:r>
              <a:rPr lang="en-GB" baseline="0" dirty="0"/>
              <a:t> method is to set a mismatch between the real direction and perceived direction of the target. This can be done by displacing prisms. In this picture, the metal frame is actually in front straight ahead, but seen through the prism, the frame appeared to be shifted leftwards.</a:t>
            </a:r>
            <a:endParaRPr lang="en-GB" dirty="0"/>
          </a:p>
        </p:txBody>
      </p:sp>
      <p:sp>
        <p:nvSpPr>
          <p:cNvPr id="4" name="Slide Number Placeholder 3"/>
          <p:cNvSpPr>
            <a:spLocks noGrp="1"/>
          </p:cNvSpPr>
          <p:nvPr>
            <p:ph type="sldNum" sz="quarter" idx="10"/>
          </p:nvPr>
        </p:nvSpPr>
        <p:spPr/>
        <p:txBody>
          <a:bodyPr/>
          <a:lstStyle/>
          <a:p>
            <a:fld id="{3C354032-E00F-7044-A89E-8776D453C072}" type="slidenum">
              <a:rPr lang="en-US" smtClean="0"/>
              <a:t>11</a:t>
            </a:fld>
            <a:endParaRPr lang="en-US"/>
          </a:p>
        </p:txBody>
      </p:sp>
    </p:spTree>
    <p:extLst>
      <p:ext uri="{BB962C8B-B14F-4D97-AF65-F5344CB8AC3E}">
        <p14:creationId xmlns:p14="http://schemas.microsoft.com/office/powerpoint/2010/main" val="156701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a:t>
            </a:r>
            <a:r>
              <a:rPr lang="en-US" baseline="0" dirty="0"/>
              <a:t> this example, by adding a prism, the whole view including the target can be rotated for a certain degree. Wearing the prism, the walker will misperceive the target,  in this case, to the right of its actual position. </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12</a:t>
            </a:fld>
            <a:endParaRPr lang="en-US"/>
          </a:p>
        </p:txBody>
      </p:sp>
    </p:spTree>
    <p:extLst>
      <p:ext uri="{BB962C8B-B14F-4D97-AF65-F5344CB8AC3E}">
        <p14:creationId xmlns:p14="http://schemas.microsoft.com/office/powerpoint/2010/main" val="248701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he or she starts walking, HE OR SHE ACTUALLY MOVES IN A DIRECTION LIKE THIS.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a:t>
            </a:r>
            <a:r>
              <a:rPr lang="en-US" baseline="0" dirty="0"/>
              <a:t> the first step, as there is no motion, the walker will first turn his body to face the image of the target and start walking. He thinks he walks to the visual target but actually he walks in the direction of his real straight ahead as shown by the red arrow.</a:t>
            </a:r>
            <a:endParaRPr lang="en-US" dirty="0"/>
          </a:p>
          <a:p>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13</a:t>
            </a:fld>
            <a:endParaRPr lang="en-US"/>
          </a:p>
        </p:txBody>
      </p:sp>
    </p:spTree>
    <p:extLst>
      <p:ext uri="{BB962C8B-B14F-4D97-AF65-F5344CB8AC3E}">
        <p14:creationId xmlns:p14="http://schemas.microsoft.com/office/powerpoint/2010/main" val="331142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he starts walking, there will be optic flow. As you can see the FOE is not aligned with the target when he made the first step. In the following steps, if he uses optic flow, he will place the focus on the target [click], </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14</a:t>
            </a:fld>
            <a:endParaRPr lang="en-US"/>
          </a:p>
        </p:txBody>
      </p:sp>
    </p:spTree>
    <p:extLst>
      <p:ext uri="{BB962C8B-B14F-4D97-AF65-F5344CB8AC3E}">
        <p14:creationId xmlns:p14="http://schemas.microsoft.com/office/powerpoint/2010/main" val="368982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walk in a path like this.</a:t>
            </a:r>
            <a:endParaRPr lang="en-US" dirty="0"/>
          </a:p>
          <a:p>
            <a:endParaRPr lang="en-US" dirty="0"/>
          </a:p>
          <a:p>
            <a:r>
              <a:rPr lang="en-US" dirty="0"/>
              <a:t>What about using egocentric direction?</a:t>
            </a:r>
            <a:r>
              <a:rPr lang="en-US" baseline="0" dirty="0"/>
              <a:t> Let’s go back to the beginning</a:t>
            </a:r>
          </a:p>
          <a:p>
            <a:endParaRPr lang="en-US" baseline="0" dirty="0"/>
          </a:p>
          <a:p>
            <a:r>
              <a:rPr lang="en-US" baseline="0" dirty="0"/>
              <a:t>For video see https://</a:t>
            </a:r>
            <a:r>
              <a:rPr lang="en-US" baseline="0" dirty="0" err="1"/>
              <a:t>cardiff.cloud.panopto.eu</a:t>
            </a:r>
            <a:r>
              <a:rPr lang="en-US" baseline="0" dirty="0"/>
              <a:t>/</a:t>
            </a:r>
            <a:r>
              <a:rPr lang="en-US" baseline="0" dirty="0" err="1"/>
              <a:t>Panopto</a:t>
            </a:r>
            <a:r>
              <a:rPr lang="en-US" baseline="0" dirty="0"/>
              <a:t>/Pages/</a:t>
            </a:r>
            <a:r>
              <a:rPr lang="en-US" baseline="0" dirty="0" err="1"/>
              <a:t>Viewer.aspx?id</a:t>
            </a:r>
            <a:r>
              <a:rPr lang="en-US" baseline="0" dirty="0"/>
              <a:t>=791cdf7b-4dbd-465d-8a67-aa4d00a7a786</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15</a:t>
            </a:fld>
            <a:endParaRPr lang="en-US"/>
          </a:p>
        </p:txBody>
      </p:sp>
    </p:spTree>
    <p:extLst>
      <p:ext uri="{BB962C8B-B14F-4D97-AF65-F5344CB8AC3E}">
        <p14:creationId xmlns:p14="http://schemas.microsoft.com/office/powerpoint/2010/main" val="245705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scene is shifted by the prism</a:t>
            </a:r>
          </a:p>
        </p:txBody>
      </p:sp>
      <p:sp>
        <p:nvSpPr>
          <p:cNvPr id="4" name="Slide Number Placeholder 3"/>
          <p:cNvSpPr>
            <a:spLocks noGrp="1"/>
          </p:cNvSpPr>
          <p:nvPr>
            <p:ph type="sldNum" sz="quarter" idx="10"/>
          </p:nvPr>
        </p:nvSpPr>
        <p:spPr/>
        <p:txBody>
          <a:bodyPr/>
          <a:lstStyle/>
          <a:p>
            <a:fld id="{3C354032-E00F-7044-A89E-8776D453C072}" type="slidenum">
              <a:rPr lang="en-US" smtClean="0"/>
              <a:t>16</a:t>
            </a:fld>
            <a:endParaRPr lang="en-US"/>
          </a:p>
        </p:txBody>
      </p:sp>
    </p:spTree>
    <p:extLst>
      <p:ext uri="{BB962C8B-B14F-4D97-AF65-F5344CB8AC3E}">
        <p14:creationId xmlns:p14="http://schemas.microsoft.com/office/powerpoint/2010/main" val="410792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walker faces to the visual target as shown by the blue arrow, but actually moves in the direction referred by the red arrow in the real world.</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17</a:t>
            </a:fld>
            <a:endParaRPr lang="en-US"/>
          </a:p>
        </p:txBody>
      </p:sp>
    </p:spTree>
    <p:extLst>
      <p:ext uri="{BB962C8B-B14F-4D97-AF65-F5344CB8AC3E}">
        <p14:creationId xmlns:p14="http://schemas.microsoft.com/office/powerpoint/2010/main" val="123870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makes the first step</a:t>
            </a:r>
          </a:p>
        </p:txBody>
      </p:sp>
      <p:sp>
        <p:nvSpPr>
          <p:cNvPr id="4" name="Slide Number Placeholder 3"/>
          <p:cNvSpPr>
            <a:spLocks noGrp="1"/>
          </p:cNvSpPr>
          <p:nvPr>
            <p:ph type="sldNum" sz="quarter" idx="10"/>
          </p:nvPr>
        </p:nvSpPr>
        <p:spPr/>
        <p:txBody>
          <a:bodyPr/>
          <a:lstStyle/>
          <a:p>
            <a:fld id="{3C354032-E00F-7044-A89E-8776D453C072}" type="slidenum">
              <a:rPr lang="en-US" smtClean="0"/>
              <a:t>18</a:t>
            </a:fld>
            <a:endParaRPr lang="en-US"/>
          </a:p>
        </p:txBody>
      </p:sp>
    </p:spTree>
    <p:extLst>
      <p:ext uri="{BB962C8B-B14F-4D97-AF65-F5344CB8AC3E}">
        <p14:creationId xmlns:p14="http://schemas.microsoft.com/office/powerpoint/2010/main" val="1338024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REALIGN his BODY WITH THE TARGET AND TAKE ANOTHER STEP</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19</a:t>
            </a:fld>
            <a:endParaRPr lang="en-US"/>
          </a:p>
        </p:txBody>
      </p:sp>
    </p:spTree>
    <p:extLst>
      <p:ext uri="{BB962C8B-B14F-4D97-AF65-F5344CB8AC3E}">
        <p14:creationId xmlns:p14="http://schemas.microsoft.com/office/powerpoint/2010/main" val="343608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virtual reality? </a:t>
            </a:r>
          </a:p>
          <a:p>
            <a:endParaRPr lang="en-US" dirty="0"/>
          </a:p>
          <a:p>
            <a:r>
              <a:rPr lang="en-US" dirty="0"/>
              <a:t>Usually, it involves </a:t>
            </a:r>
            <a:r>
              <a:rPr lang="en-GB" sz="1200" b="0" i="0" kern="1200" dirty="0">
                <a:solidFill>
                  <a:schemeClr val="tx1"/>
                </a:solidFill>
                <a:effectLst/>
                <a:latin typeface="+mn-lt"/>
                <a:ea typeface="+mn-ea"/>
                <a:cs typeface="+mn-cs"/>
              </a:rPr>
              <a:t>a three-dimensional image or environment generated and simulated by computer. This environment can be interacted with in a seemingly real way by a person. For example, the person can walk in this environment, kick a ball in the environment, etc. Special electronic equipment is need, for example  a helmet with a screen inside, such as Oculus Rift and HTC </a:t>
            </a:r>
            <a:r>
              <a:rPr lang="en-GB" sz="1200" b="0" i="0" kern="1200" dirty="0" err="1">
                <a:solidFill>
                  <a:schemeClr val="tx1"/>
                </a:solidFill>
                <a:effectLst/>
                <a:latin typeface="+mn-lt"/>
                <a:ea typeface="+mn-ea"/>
                <a:cs typeface="+mn-cs"/>
              </a:rPr>
              <a:t>Vive</a:t>
            </a:r>
            <a:r>
              <a:rPr lang="en-GB" sz="1200" b="0" i="0" kern="1200" dirty="0">
                <a:solidFill>
                  <a:schemeClr val="tx1"/>
                </a:solidFill>
                <a:effectLst/>
                <a:latin typeface="+mn-lt"/>
                <a:ea typeface="+mn-ea"/>
                <a:cs typeface="+mn-cs"/>
              </a:rPr>
              <a:t>. Probably you have heard a lot about them. </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2</a:t>
            </a:fld>
            <a:endParaRPr lang="en-US"/>
          </a:p>
        </p:txBody>
      </p:sp>
    </p:spTree>
    <p:extLst>
      <p:ext uri="{BB962C8B-B14F-4D97-AF65-F5344CB8AC3E}">
        <p14:creationId xmlns:p14="http://schemas.microsoft.com/office/powerpoint/2010/main" val="326116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DO THE SAME AGAIN [this really jumps</a:t>
            </a:r>
            <a:r>
              <a:rPr lang="en-US" baseline="0" dirty="0"/>
              <a:t> too much to the right – the trajectory has changed between this and the </a:t>
            </a:r>
            <a:r>
              <a:rPr lang="en-US" baseline="0" dirty="0" err="1"/>
              <a:t>prev</a:t>
            </a:r>
            <a:r>
              <a:rPr lang="en-US" baseline="0" dirty="0"/>
              <a:t> slide – hopefully nobody will notice if you go through the slides quickly]</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20</a:t>
            </a:fld>
            <a:endParaRPr lang="en-US"/>
          </a:p>
        </p:txBody>
      </p:sp>
    </p:spTree>
    <p:extLst>
      <p:ext uri="{BB962C8B-B14F-4D97-AF65-F5344CB8AC3E}">
        <p14:creationId xmlns:p14="http://schemas.microsoft.com/office/powerpoint/2010/main" val="254799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DO THE SAME AGAIN [this really jumps</a:t>
            </a:r>
            <a:r>
              <a:rPr lang="en-US" baseline="0" dirty="0"/>
              <a:t> too much to the right – the trajectory has changed between this and the </a:t>
            </a:r>
            <a:r>
              <a:rPr lang="en-US" baseline="0" dirty="0" err="1"/>
              <a:t>prev</a:t>
            </a:r>
            <a:r>
              <a:rPr lang="en-US" baseline="0" dirty="0"/>
              <a:t> slide – hopefully nobody will notice if you go through the slides quickly]</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21</a:t>
            </a:fld>
            <a:endParaRPr lang="en-US"/>
          </a:p>
        </p:txBody>
      </p:sp>
    </p:spTree>
    <p:extLst>
      <p:ext uri="{BB962C8B-B14F-4D97-AF65-F5344CB8AC3E}">
        <p14:creationId xmlns:p14="http://schemas.microsoft.com/office/powerpoint/2010/main" val="387349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a:t>
            </a:r>
          </a:p>
        </p:txBody>
      </p:sp>
      <p:sp>
        <p:nvSpPr>
          <p:cNvPr id="4" name="Slide Number Placeholder 3"/>
          <p:cNvSpPr>
            <a:spLocks noGrp="1"/>
          </p:cNvSpPr>
          <p:nvPr>
            <p:ph type="sldNum" sz="quarter" idx="10"/>
          </p:nvPr>
        </p:nvSpPr>
        <p:spPr/>
        <p:txBody>
          <a:bodyPr/>
          <a:lstStyle/>
          <a:p>
            <a:fld id="{3C354032-E00F-7044-A89E-8776D453C072}" type="slidenum">
              <a:rPr lang="en-US" smtClean="0"/>
              <a:t>22</a:t>
            </a:fld>
            <a:endParaRPr lang="en-US"/>
          </a:p>
        </p:txBody>
      </p:sp>
    </p:spTree>
    <p:extLst>
      <p:ext uri="{BB962C8B-B14F-4D97-AF65-F5344CB8AC3E}">
        <p14:creationId xmlns:p14="http://schemas.microsoft.com/office/powerpoint/2010/main" val="380576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a:t>
            </a:r>
          </a:p>
        </p:txBody>
      </p:sp>
      <p:sp>
        <p:nvSpPr>
          <p:cNvPr id="4" name="Slide Number Placeholder 3"/>
          <p:cNvSpPr>
            <a:spLocks noGrp="1"/>
          </p:cNvSpPr>
          <p:nvPr>
            <p:ph type="sldNum" sz="quarter" idx="10"/>
          </p:nvPr>
        </p:nvSpPr>
        <p:spPr/>
        <p:txBody>
          <a:bodyPr/>
          <a:lstStyle/>
          <a:p>
            <a:fld id="{3C354032-E00F-7044-A89E-8776D453C072}" type="slidenum">
              <a:rPr lang="en-US" smtClean="0"/>
              <a:t>23</a:t>
            </a:fld>
            <a:endParaRPr lang="en-US"/>
          </a:p>
        </p:txBody>
      </p:sp>
    </p:spTree>
    <p:extLst>
      <p:ext uri="{BB962C8B-B14F-4D97-AF65-F5344CB8AC3E}">
        <p14:creationId xmlns:p14="http://schemas.microsoft.com/office/powerpoint/2010/main" val="4271148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END UP TAKING A CURVING TRAJECTORY LIKE THIS</a:t>
            </a:r>
          </a:p>
        </p:txBody>
      </p:sp>
      <p:sp>
        <p:nvSpPr>
          <p:cNvPr id="4" name="Slide Number Placeholder 3"/>
          <p:cNvSpPr>
            <a:spLocks noGrp="1"/>
          </p:cNvSpPr>
          <p:nvPr>
            <p:ph type="sldNum" sz="quarter" idx="10"/>
          </p:nvPr>
        </p:nvSpPr>
        <p:spPr/>
        <p:txBody>
          <a:bodyPr/>
          <a:lstStyle/>
          <a:p>
            <a:fld id="{3C354032-E00F-7044-A89E-8776D453C072}" type="slidenum">
              <a:rPr lang="en-US" smtClean="0"/>
              <a:t>24</a:t>
            </a:fld>
            <a:endParaRPr lang="en-US"/>
          </a:p>
        </p:txBody>
      </p:sp>
    </p:spTree>
    <p:extLst>
      <p:ext uri="{BB962C8B-B14F-4D97-AF65-F5344CB8AC3E}">
        <p14:creationId xmlns:p14="http://schemas.microsoft.com/office/powerpoint/2010/main" val="1764149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Studies have found that direction is the primary cue (i.e., always has a role), some suggest that optic flow has a secondary role, supplementing direction,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When the flow becomes increasingly rich, its role increases and the </a:t>
            </a:r>
            <a:r>
              <a:rPr lang="en-GB" baseline="0" dirty="0"/>
              <a:t>trajectory will get straighter and straighter. </a:t>
            </a:r>
            <a:endParaRPr lang="en-GB" dirty="0"/>
          </a:p>
          <a:p>
            <a:r>
              <a:rPr lang="en-GB" baseline="0" dirty="0"/>
              <a:t> </a:t>
            </a:r>
          </a:p>
        </p:txBody>
      </p:sp>
      <p:sp>
        <p:nvSpPr>
          <p:cNvPr id="4" name="Slide Number Placeholder 3"/>
          <p:cNvSpPr>
            <a:spLocks noGrp="1"/>
          </p:cNvSpPr>
          <p:nvPr>
            <p:ph type="sldNum" sz="quarter" idx="10"/>
          </p:nvPr>
        </p:nvSpPr>
        <p:spPr/>
        <p:txBody>
          <a:bodyPr/>
          <a:lstStyle/>
          <a:p>
            <a:fld id="{3C354032-E00F-7044-A89E-8776D453C072}" type="slidenum">
              <a:rPr lang="en-US" smtClean="0"/>
              <a:t>25</a:t>
            </a:fld>
            <a:endParaRPr lang="en-US"/>
          </a:p>
        </p:txBody>
      </p:sp>
    </p:spTree>
    <p:extLst>
      <p:ext uri="{BB962C8B-B14F-4D97-AF65-F5344CB8AC3E}">
        <p14:creationId xmlns:p14="http://schemas.microsoft.com/office/powerpoint/2010/main" val="1052857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Therefore,</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the weighting of the two cues could</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be inferred from the curvature of the paths taken to a target.</a:t>
            </a:r>
          </a:p>
          <a:p>
            <a:endParaRPr lang="en-GB"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354032-E00F-7044-A89E-8776D453C072}" type="slidenum">
              <a:rPr lang="en-US" smtClean="0"/>
              <a:t>26</a:t>
            </a:fld>
            <a:endParaRPr lang="en-US"/>
          </a:p>
        </p:txBody>
      </p:sp>
    </p:spTree>
    <p:extLst>
      <p:ext uri="{BB962C8B-B14F-4D97-AF65-F5344CB8AC3E}">
        <p14:creationId xmlns:p14="http://schemas.microsoft.com/office/powerpoint/2010/main" val="233848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So far, people looking at real walking have been concentrated on these two cues. My research question is: whether other cues play a role in the guidance of walking?</a:t>
            </a:r>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797732-83CA-4A9F-8CB3-86561A28BEE8}" type="slidenum">
              <a:rPr lang="en-GB" smtClean="0"/>
              <a:t>27</a:t>
            </a:fld>
            <a:endParaRPr lang="en-GB"/>
          </a:p>
        </p:txBody>
      </p:sp>
    </p:spTree>
    <p:extLst>
      <p:ext uri="{BB962C8B-B14F-4D97-AF65-F5344CB8AC3E}">
        <p14:creationId xmlns:p14="http://schemas.microsoft.com/office/powerpoint/2010/main" val="1119660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look at the example</a:t>
            </a:r>
            <a:r>
              <a:rPr lang="en-US" baseline="0" dirty="0"/>
              <a:t> above. In </a:t>
            </a:r>
            <a:r>
              <a:rPr lang="en-US" baseline="0" dirty="0" err="1"/>
              <a:t>envrionments</a:t>
            </a:r>
            <a:r>
              <a:rPr lang="en-US" baseline="0" dirty="0"/>
              <a:t> rich in optic flow, there also seems to be plenty of spatial information which indicates the current position of the walker. For example, from this …</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28</a:t>
            </a:fld>
            <a:endParaRPr lang="en-US"/>
          </a:p>
        </p:txBody>
      </p:sp>
    </p:spTree>
    <p:extLst>
      <p:ext uri="{BB962C8B-B14F-4D97-AF65-F5344CB8AC3E}">
        <p14:creationId xmlns:p14="http://schemas.microsoft.com/office/powerpoint/2010/main" val="106107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 you can have a clear sense of where you are. You can see that you are not on a straight path to the target as you expected and make adjustments. So using position information, you can also steer a relatively straight path to the target. </a:t>
            </a:r>
          </a:p>
        </p:txBody>
      </p:sp>
      <p:sp>
        <p:nvSpPr>
          <p:cNvPr id="4" name="Slide Number Placeholder 3"/>
          <p:cNvSpPr>
            <a:spLocks noGrp="1"/>
          </p:cNvSpPr>
          <p:nvPr>
            <p:ph type="sldNum" sz="quarter" idx="10"/>
          </p:nvPr>
        </p:nvSpPr>
        <p:spPr/>
        <p:txBody>
          <a:bodyPr/>
          <a:lstStyle/>
          <a:p>
            <a:fld id="{3C354032-E00F-7044-A89E-8776D453C072}" type="slidenum">
              <a:rPr lang="en-US" smtClean="0"/>
              <a:t>29</a:t>
            </a:fld>
            <a:endParaRPr lang="en-US"/>
          </a:p>
        </p:txBody>
      </p:sp>
    </p:spTree>
    <p:extLst>
      <p:ext uri="{BB962C8B-B14F-4D97-AF65-F5344CB8AC3E}">
        <p14:creationId xmlns:p14="http://schemas.microsoft.com/office/powerpoint/2010/main" val="203438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Sometimes, sensors will be placed on the person so that a motion capture system can track the movement of the person and reflect it in the display shown on the headset screen. In our lab, we used LED trackers and placed them on a helmet so that we could track the position and orientation of the participant’s head. In addition, same trackers were placed on their shoulders. </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3</a:t>
            </a:fld>
            <a:endParaRPr lang="en-US"/>
          </a:p>
        </p:txBody>
      </p:sp>
    </p:spTree>
    <p:extLst>
      <p:ext uri="{BB962C8B-B14F-4D97-AF65-F5344CB8AC3E}">
        <p14:creationId xmlns:p14="http://schemas.microsoft.com/office/powerpoint/2010/main" val="3109203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studies on rats have shown that cells in the brain code the position of the animal when it freely moves in an environment, called place cells and grid cells. The findings were awarded Nobel prize in 2014.</a:t>
            </a:r>
          </a:p>
        </p:txBody>
      </p:sp>
      <p:sp>
        <p:nvSpPr>
          <p:cNvPr id="4" name="Slide Number Placeholder 3"/>
          <p:cNvSpPr>
            <a:spLocks noGrp="1"/>
          </p:cNvSpPr>
          <p:nvPr>
            <p:ph type="sldNum" sz="quarter" idx="5"/>
          </p:nvPr>
        </p:nvSpPr>
        <p:spPr/>
        <p:txBody>
          <a:bodyPr/>
          <a:lstStyle/>
          <a:p>
            <a:fld id="{7B797732-83CA-4A9F-8CB3-86561A28BEE8}" type="slidenum">
              <a:rPr lang="en-GB" smtClean="0"/>
              <a:t>30</a:t>
            </a:fld>
            <a:endParaRPr lang="en-GB"/>
          </a:p>
        </p:txBody>
      </p:sp>
    </p:spTree>
    <p:extLst>
      <p:ext uri="{BB962C8B-B14F-4D97-AF65-F5344CB8AC3E}">
        <p14:creationId xmlns:p14="http://schemas.microsoft.com/office/powerpoint/2010/main" val="205767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neural activities regarding position change have also been observed in human’s brain. </a:t>
            </a:r>
          </a:p>
        </p:txBody>
      </p:sp>
      <p:sp>
        <p:nvSpPr>
          <p:cNvPr id="4" name="Slide Number Placeholder 3"/>
          <p:cNvSpPr>
            <a:spLocks noGrp="1"/>
          </p:cNvSpPr>
          <p:nvPr>
            <p:ph type="sldNum" sz="quarter" idx="5"/>
          </p:nvPr>
        </p:nvSpPr>
        <p:spPr/>
        <p:txBody>
          <a:bodyPr/>
          <a:lstStyle/>
          <a:p>
            <a:fld id="{7B797732-83CA-4A9F-8CB3-86561A28BEE8}" type="slidenum">
              <a:rPr lang="en-GB" smtClean="0"/>
              <a:t>31</a:t>
            </a:fld>
            <a:endParaRPr lang="en-GB"/>
          </a:p>
        </p:txBody>
      </p:sp>
    </p:spTree>
    <p:extLst>
      <p:ext uri="{BB962C8B-B14F-4D97-AF65-F5344CB8AC3E}">
        <p14:creationId xmlns:p14="http://schemas.microsoft.com/office/powerpoint/2010/main" val="699136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Therefore, in addition to optic flow cues, it could be that when position cues become increasingly rich, and the </a:t>
            </a:r>
            <a:r>
              <a:rPr lang="en-GB" baseline="0" dirty="0"/>
              <a:t>trajectory will get straighter and straighter. </a:t>
            </a:r>
            <a:endParaRPr lang="en-GB" dirty="0"/>
          </a:p>
          <a:p>
            <a:r>
              <a:rPr lang="en-GB" baseline="0" dirty="0"/>
              <a:t> </a:t>
            </a:r>
          </a:p>
        </p:txBody>
      </p:sp>
      <p:sp>
        <p:nvSpPr>
          <p:cNvPr id="4" name="Slide Number Placeholder 3"/>
          <p:cNvSpPr>
            <a:spLocks noGrp="1"/>
          </p:cNvSpPr>
          <p:nvPr>
            <p:ph type="sldNum" sz="quarter" idx="10"/>
          </p:nvPr>
        </p:nvSpPr>
        <p:spPr/>
        <p:txBody>
          <a:bodyPr/>
          <a:lstStyle/>
          <a:p>
            <a:fld id="{3C354032-E00F-7044-A89E-8776D453C072}" type="slidenum">
              <a:rPr lang="en-US" smtClean="0"/>
              <a:t>32</a:t>
            </a:fld>
            <a:endParaRPr lang="en-US"/>
          </a:p>
        </p:txBody>
      </p:sp>
    </p:spTree>
    <p:extLst>
      <p:ext uri="{BB962C8B-B14F-4D97-AF65-F5344CB8AC3E}">
        <p14:creationId xmlns:p14="http://schemas.microsoft.com/office/powerpoint/2010/main" val="4081715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again, optic flow and positional cues predict the same behaviour even while the person wear prism. In addition, as shown in this video, the two cues covary, that is, when there is rich optic flow information, usually there is also a plenty of spatial information about your current position.</a:t>
            </a:r>
          </a:p>
          <a:p>
            <a:endParaRPr lang="en-GB" dirty="0"/>
          </a:p>
          <a:p>
            <a:r>
              <a:rPr lang="en-US" baseline="0" dirty="0"/>
              <a:t>For video see https://</a:t>
            </a:r>
            <a:r>
              <a:rPr lang="en-US" baseline="0" dirty="0" err="1"/>
              <a:t>cardiff.cloud.panopto.eu</a:t>
            </a:r>
            <a:r>
              <a:rPr lang="en-US" baseline="0" dirty="0"/>
              <a:t>/</a:t>
            </a:r>
            <a:r>
              <a:rPr lang="en-US" baseline="0" dirty="0" err="1"/>
              <a:t>Panopto</a:t>
            </a:r>
            <a:r>
              <a:rPr lang="en-US" baseline="0" dirty="0"/>
              <a:t>/Pages/</a:t>
            </a:r>
            <a:r>
              <a:rPr lang="en-US" baseline="0" dirty="0" err="1"/>
              <a:t>Viewer.aspx?id</a:t>
            </a:r>
            <a:r>
              <a:rPr lang="en-US" baseline="0" dirty="0"/>
              <a:t>=791cdf7b-4dbd-465d-8a67-aa4d00a7a786</a:t>
            </a:r>
            <a:endParaRPr lang="en-GB" dirty="0"/>
          </a:p>
        </p:txBody>
      </p:sp>
      <p:sp>
        <p:nvSpPr>
          <p:cNvPr id="4" name="Slide Number Placeholder 3"/>
          <p:cNvSpPr>
            <a:spLocks noGrp="1"/>
          </p:cNvSpPr>
          <p:nvPr>
            <p:ph type="sldNum" sz="quarter" idx="5"/>
          </p:nvPr>
        </p:nvSpPr>
        <p:spPr/>
        <p:txBody>
          <a:bodyPr/>
          <a:lstStyle/>
          <a:p>
            <a:fld id="{7B797732-83CA-4A9F-8CB3-86561A28BEE8}" type="slidenum">
              <a:rPr lang="en-GB" smtClean="0"/>
              <a:t>33</a:t>
            </a:fld>
            <a:endParaRPr lang="en-GB"/>
          </a:p>
        </p:txBody>
      </p:sp>
    </p:spTree>
    <p:extLst>
      <p:ext uri="{BB962C8B-B14F-4D97-AF65-F5344CB8AC3E}">
        <p14:creationId xmlns:p14="http://schemas.microsoft.com/office/powerpoint/2010/main" val="1107501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there is a second challenge: how to disassociate optic flow and positional cues. To solve this problem, one has to manipulate the visual information in the environment, to prevent optic flow and positional cues from covarying. It is difficult to do that in the real world, but with virtual environments, it is an easy task. </a:t>
            </a:r>
          </a:p>
        </p:txBody>
      </p:sp>
      <p:sp>
        <p:nvSpPr>
          <p:cNvPr id="4" name="Slide Number Placeholder 3"/>
          <p:cNvSpPr>
            <a:spLocks noGrp="1"/>
          </p:cNvSpPr>
          <p:nvPr>
            <p:ph type="sldNum" sz="quarter" idx="5"/>
          </p:nvPr>
        </p:nvSpPr>
        <p:spPr/>
        <p:txBody>
          <a:bodyPr/>
          <a:lstStyle/>
          <a:p>
            <a:fld id="{7B797732-83CA-4A9F-8CB3-86561A28BEE8}" type="slidenum">
              <a:rPr lang="en-GB" smtClean="0"/>
              <a:t>34</a:t>
            </a:fld>
            <a:endParaRPr lang="en-GB"/>
          </a:p>
        </p:txBody>
      </p:sp>
    </p:spTree>
    <p:extLst>
      <p:ext uri="{BB962C8B-B14F-4D97-AF65-F5344CB8AC3E}">
        <p14:creationId xmlns:p14="http://schemas.microsoft.com/office/powerpoint/2010/main" val="861256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key experiment of my PhD, I created four virtual environments with varying visual information. The simplest one is an empty space with only a post as the walking target. The most complex one is a room with random-noised wall paper. It has a doorway as the walking target. There were two median environments, one is a cloud of dots with the post target, and the other an outline or frames of the room.</a:t>
            </a:r>
          </a:p>
        </p:txBody>
      </p:sp>
      <p:sp>
        <p:nvSpPr>
          <p:cNvPr id="4" name="Slide Number Placeholder 3"/>
          <p:cNvSpPr>
            <a:spLocks noGrp="1"/>
          </p:cNvSpPr>
          <p:nvPr>
            <p:ph type="sldNum" sz="quarter" idx="10"/>
          </p:nvPr>
        </p:nvSpPr>
        <p:spPr/>
        <p:txBody>
          <a:bodyPr/>
          <a:lstStyle/>
          <a:p>
            <a:fld id="{3C354032-E00F-7044-A89E-8776D453C072}" type="slidenum">
              <a:rPr lang="en-US" smtClean="0"/>
              <a:t>35</a:t>
            </a:fld>
            <a:endParaRPr lang="en-US"/>
          </a:p>
        </p:txBody>
      </p:sp>
    </p:spTree>
    <p:extLst>
      <p:ext uri="{BB962C8B-B14F-4D97-AF65-F5344CB8AC3E}">
        <p14:creationId xmlns:p14="http://schemas.microsoft.com/office/powerpoint/2010/main" val="2118205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consequence, we can sort</a:t>
            </a:r>
            <a:r>
              <a:rPr lang="en-US" baseline="0" dirty="0"/>
              <a:t> the environment in an order like this in terms of optic flow. The line provides almost none, the outline very little, the room a lot and the dot cloud the most. The optic flow hypothesis predicts that the trajectories should become straighter in the scene with more optic flow. </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36</a:t>
            </a:fld>
            <a:endParaRPr lang="en-US"/>
          </a:p>
        </p:txBody>
      </p:sp>
    </p:spTree>
    <p:extLst>
      <p:ext uri="{BB962C8B-B14F-4D97-AF65-F5344CB8AC3E}">
        <p14:creationId xmlns:p14="http://schemas.microsoft.com/office/powerpoint/2010/main" val="2118205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to the positional </a:t>
            </a:r>
            <a:r>
              <a:rPr lang="en-US" baseline="0" dirty="0"/>
              <a:t>cues, again, the line provides almost none, but here the dot cloud provides little, then the outline a lot and the room the most. So a walker using these cues should walk in a straighter line along the blue arrow.</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37</a:t>
            </a:fld>
            <a:endParaRPr lang="en-US"/>
          </a:p>
        </p:txBody>
      </p:sp>
    </p:spTree>
    <p:extLst>
      <p:ext uri="{BB962C8B-B14F-4D97-AF65-F5344CB8AC3E}">
        <p14:creationId xmlns:p14="http://schemas.microsoft.com/office/powerpoint/2010/main" val="2118205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simulate the prism effect as shown earlier in virtual reality, we can CHANGE</a:t>
            </a:r>
            <a:r>
              <a:rPr lang="en-US" baseline="0" dirty="0"/>
              <a:t> THE RELATIONSHIP BETWEEN SEEN DIRECTION AND MOVEMENT DIRECTION, by inserting an offset between the two directions, so that the participants thought they were walking along the red arrow but actually they walked along the black arrow. </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38</a:t>
            </a:fld>
            <a:endParaRPr lang="en-US"/>
          </a:p>
        </p:txBody>
      </p:sp>
    </p:spTree>
    <p:extLst>
      <p:ext uri="{BB962C8B-B14F-4D97-AF65-F5344CB8AC3E}">
        <p14:creationId xmlns:p14="http://schemas.microsoft.com/office/powerpoint/2010/main" val="3556536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to</a:t>
            </a:r>
            <a:r>
              <a:rPr lang="en-US" baseline="0" dirty="0"/>
              <a:t> show an example of the experiment. This is the dot cloud condition.</a:t>
            </a:r>
          </a:p>
          <a:p>
            <a:endParaRPr lang="en-US" baseline="0" dirty="0"/>
          </a:p>
          <a:p>
            <a:r>
              <a:rPr lang="en-US" baseline="0" dirty="0"/>
              <a:t>For video see https://</a:t>
            </a:r>
            <a:r>
              <a:rPr lang="en-US" baseline="0" dirty="0" err="1"/>
              <a:t>cardiff.cloud.panopto.eu</a:t>
            </a:r>
            <a:r>
              <a:rPr lang="en-US" baseline="0" dirty="0"/>
              <a:t>/</a:t>
            </a:r>
            <a:r>
              <a:rPr lang="en-US" baseline="0" dirty="0" err="1"/>
              <a:t>Panopto</a:t>
            </a:r>
            <a:r>
              <a:rPr lang="en-US" baseline="0" dirty="0"/>
              <a:t>/Pages/</a:t>
            </a:r>
            <a:r>
              <a:rPr lang="en-US" baseline="0" dirty="0" err="1"/>
              <a:t>Viewer.aspx?id</a:t>
            </a:r>
            <a:r>
              <a:rPr lang="en-US" baseline="0" dirty="0"/>
              <a:t>=791cdf7b-4dbd-465d-8a67-aa4d00a7a786</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39</a:t>
            </a:fld>
            <a:endParaRPr lang="en-US"/>
          </a:p>
        </p:txBody>
      </p:sp>
    </p:spTree>
    <p:extLst>
      <p:ext uri="{BB962C8B-B14F-4D97-AF65-F5344CB8AC3E}">
        <p14:creationId xmlns:p14="http://schemas.microsoft.com/office/powerpoint/2010/main" val="211820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capture the signal sent from the trackers, we had a motion capture system that consists of 16 cameras. The cameras were placed in a way to maximize the volume that any trackers could be reliably tracked. This also determines the space that our participants could move freely in the virtual world. Outside the volume, the signal would be unreliable, and the system would lost the signals of the participant’s movement. </a:t>
            </a:r>
          </a:p>
          <a:p>
            <a:endParaRPr lang="en-US" dirty="0"/>
          </a:p>
          <a:p>
            <a:r>
              <a:rPr lang="en-US" dirty="0"/>
              <a:t>The signal captured by the motion tracking system will be processed by a server and then reflected on the display shown on the head screen.</a:t>
            </a:r>
          </a:p>
        </p:txBody>
      </p:sp>
      <p:sp>
        <p:nvSpPr>
          <p:cNvPr id="4" name="Slide Number Placeholder 3"/>
          <p:cNvSpPr>
            <a:spLocks noGrp="1"/>
          </p:cNvSpPr>
          <p:nvPr>
            <p:ph type="sldNum" sz="quarter" idx="5"/>
          </p:nvPr>
        </p:nvSpPr>
        <p:spPr/>
        <p:txBody>
          <a:bodyPr/>
          <a:lstStyle/>
          <a:p>
            <a:fld id="{7B797732-83CA-4A9F-8CB3-86561A28BEE8}" type="slidenum">
              <a:rPr lang="en-GB" smtClean="0"/>
              <a:t>4</a:t>
            </a:fld>
            <a:endParaRPr lang="en-GB"/>
          </a:p>
        </p:txBody>
      </p:sp>
    </p:spTree>
    <p:extLst>
      <p:ext uri="{BB962C8B-B14F-4D97-AF65-F5344CB8AC3E}">
        <p14:creationId xmlns:p14="http://schemas.microsoft.com/office/powerpoint/2010/main" val="2154880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the outline condition.</a:t>
            </a:r>
          </a:p>
          <a:p>
            <a:endParaRPr lang="en-GB" baseline="0" dirty="0"/>
          </a:p>
          <a:p>
            <a:r>
              <a:rPr lang="en-US" baseline="0" dirty="0"/>
              <a:t>For video see https://</a:t>
            </a:r>
            <a:r>
              <a:rPr lang="en-US" baseline="0" dirty="0" err="1"/>
              <a:t>cardiff.cloud.panopto.eu</a:t>
            </a:r>
            <a:r>
              <a:rPr lang="en-US" baseline="0" dirty="0"/>
              <a:t>/</a:t>
            </a:r>
            <a:r>
              <a:rPr lang="en-US" baseline="0" dirty="0" err="1"/>
              <a:t>Panopto</a:t>
            </a:r>
            <a:r>
              <a:rPr lang="en-US" baseline="0" dirty="0"/>
              <a:t>/Pages/</a:t>
            </a:r>
            <a:r>
              <a:rPr lang="en-US" baseline="0" dirty="0" err="1"/>
              <a:t>Viewer.aspx?id</a:t>
            </a:r>
            <a:r>
              <a:rPr lang="en-US" baseline="0" dirty="0"/>
              <a:t>=791cdf7b-4dbd-465d-8a67-aa4d00a7a786</a:t>
            </a:r>
            <a:endParaRPr lang="en-GB" dirty="0"/>
          </a:p>
        </p:txBody>
      </p:sp>
      <p:sp>
        <p:nvSpPr>
          <p:cNvPr id="4" name="Slide Number Placeholder 3"/>
          <p:cNvSpPr>
            <a:spLocks noGrp="1"/>
          </p:cNvSpPr>
          <p:nvPr>
            <p:ph type="sldNum" sz="quarter" idx="10"/>
          </p:nvPr>
        </p:nvSpPr>
        <p:spPr/>
        <p:txBody>
          <a:bodyPr/>
          <a:lstStyle/>
          <a:p>
            <a:fld id="{3C354032-E00F-7044-A89E-8776D453C072}" type="slidenum">
              <a:rPr lang="en-US" smtClean="0"/>
              <a:t>40</a:t>
            </a:fld>
            <a:endParaRPr lang="en-US"/>
          </a:p>
        </p:txBody>
      </p:sp>
    </p:spTree>
    <p:extLst>
      <p:ext uri="{BB962C8B-B14F-4D97-AF65-F5344CB8AC3E}">
        <p14:creationId xmlns:p14="http://schemas.microsoft.com/office/powerpoint/2010/main" val="536968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found.</a:t>
            </a:r>
            <a:r>
              <a:rPr lang="en-US" baseline="0" dirty="0"/>
              <a:t> Here let’s focus on the first trial of each condition. Recall that the optic flow predicts that the path should be the straightest in the dot cloud, and those in the outline and line should be similarly curved. However, what we found here is that, the path in the dot cloud is not straighter than in room. It’s not even as straight. In addition, we got straighter path in the outline than in the line condition. There is no difference in the path curvature between the outline and dot cloud condition. The findings suggest that, egocentric direction cues plus optic flow is not a whole story, and positional cues play a previously unrecognized role in the guidance of walking.</a:t>
            </a:r>
          </a:p>
          <a:p>
            <a:endParaRPr lang="en-US" baseline="0" dirty="0"/>
          </a:p>
          <a:p>
            <a:r>
              <a:rPr lang="en-US" dirty="0"/>
              <a:t>The participants walked four trials in each</a:t>
            </a:r>
            <a:r>
              <a:rPr lang="en-US" baseline="0" dirty="0"/>
              <a:t> condition. So let’s look the data of the last trial. [click]</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41</a:t>
            </a:fld>
            <a:endParaRPr lang="en-US"/>
          </a:p>
        </p:txBody>
      </p:sp>
    </p:spTree>
    <p:extLst>
      <p:ext uri="{BB962C8B-B14F-4D97-AF65-F5344CB8AC3E}">
        <p14:creationId xmlns:p14="http://schemas.microsoft.com/office/powerpoint/2010/main" val="2118205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my PhD, I was involved in a project to develop a novel virtual reality paradigm to study curiosity and exploration and their effects on memory. An established paradigm to investigate this topic is to use trivia questions to invoke participants’ curiosity, for example, </a:t>
            </a:r>
            <a:r>
              <a:rPr lang="en-GB" sz="1200" b="0" i="0" u="none" strike="noStrike" kern="1200" dirty="0">
                <a:solidFill>
                  <a:schemeClr val="tx1"/>
                </a:solidFill>
                <a:effectLst/>
                <a:latin typeface="+mn-lt"/>
                <a:ea typeface="+mn-ea"/>
                <a:cs typeface="+mn-cs"/>
                <a:hlinkClick r:id="rId3"/>
              </a:rPr>
              <a:t>Which bird has eyes that are larger than its brain?</a:t>
            </a:r>
            <a:r>
              <a:rPr lang="en-GB" sz="1200" b="0" i="0" u="none" strike="noStrike" kern="1200" dirty="0">
                <a:solidFill>
                  <a:schemeClr val="tx1"/>
                </a:solidFill>
                <a:effectLst/>
                <a:latin typeface="+mn-lt"/>
                <a:ea typeface="+mn-ea"/>
                <a:cs typeface="+mn-cs"/>
              </a:rPr>
              <a:t> </a:t>
            </a:r>
            <a:r>
              <a:rPr lang="en-GB" dirty="0"/>
              <a:t> It has been shown that the more curious that the participant felt about the trivia question, the better they could remember the question and its answer. However, it is unknown if we could observe similar effects when participants are allowed to explore an environment more actively. </a:t>
            </a:r>
          </a:p>
        </p:txBody>
      </p:sp>
      <p:sp>
        <p:nvSpPr>
          <p:cNvPr id="4" name="Slide Number Placeholder 3"/>
          <p:cNvSpPr>
            <a:spLocks noGrp="1"/>
          </p:cNvSpPr>
          <p:nvPr>
            <p:ph type="sldNum" sz="quarter" idx="5"/>
          </p:nvPr>
        </p:nvSpPr>
        <p:spPr/>
        <p:txBody>
          <a:bodyPr/>
          <a:lstStyle/>
          <a:p>
            <a:fld id="{7B797732-83CA-4A9F-8CB3-86561A28BEE8}" type="slidenum">
              <a:rPr lang="en-GB" smtClean="0"/>
              <a:t>42</a:t>
            </a:fld>
            <a:endParaRPr lang="en-GB"/>
          </a:p>
        </p:txBody>
      </p:sp>
    </p:spTree>
    <p:extLst>
      <p:ext uri="{BB962C8B-B14F-4D97-AF65-F5344CB8AC3E}">
        <p14:creationId xmlns:p14="http://schemas.microsoft.com/office/powerpoint/2010/main" val="185416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further extend my knowledge about virtual reality, I planned a placement in the industry during the ESRC post-doctoral fellowship, which is still going on now. It is in a company in Oxford, called Vicon.</a:t>
            </a:r>
          </a:p>
        </p:txBody>
      </p:sp>
      <p:sp>
        <p:nvSpPr>
          <p:cNvPr id="4" name="Slide Number Placeholder 3"/>
          <p:cNvSpPr>
            <a:spLocks noGrp="1"/>
          </p:cNvSpPr>
          <p:nvPr>
            <p:ph type="sldNum" sz="quarter" idx="5"/>
          </p:nvPr>
        </p:nvSpPr>
        <p:spPr/>
        <p:txBody>
          <a:bodyPr/>
          <a:lstStyle/>
          <a:p>
            <a:fld id="{7B797732-83CA-4A9F-8CB3-86561A28BEE8}" type="slidenum">
              <a:rPr lang="en-GB" smtClean="0"/>
              <a:t>44</a:t>
            </a:fld>
            <a:endParaRPr lang="en-GB"/>
          </a:p>
        </p:txBody>
      </p:sp>
    </p:spTree>
    <p:extLst>
      <p:ext uri="{BB962C8B-B14F-4D97-AF65-F5344CB8AC3E}">
        <p14:creationId xmlns:p14="http://schemas.microsoft.com/office/powerpoint/2010/main" val="589936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1984, Vicon developed the first commercial motion capture systems, which was mainly used for clinical gait analysis.</a:t>
            </a:r>
          </a:p>
          <a:p>
            <a:endParaRPr lang="en-GB" dirty="0"/>
          </a:p>
          <a:p>
            <a:r>
              <a:rPr lang="en-GB" dirty="0"/>
              <a:t>In 1990s, there was a growing interest in motion capture in the rapidly developing entertainment industry. Vicon products were used in creation of Titanic in 1995 and the legendary ‘Ghosts’ MV by Michael Jackson in 1996. If you remember the dancing skeleton, it was Michael Jackson </a:t>
            </a:r>
            <a:r>
              <a:rPr lang="en-GB" dirty="0" err="1"/>
              <a:t>mocapped</a:t>
            </a:r>
            <a:r>
              <a:rPr lang="en-GB" dirty="0"/>
              <a:t> by Vicon system.</a:t>
            </a:r>
          </a:p>
          <a:p>
            <a:endParaRPr lang="en-GB" dirty="0"/>
          </a:p>
          <a:p>
            <a:r>
              <a:rPr lang="en-GB" dirty="0"/>
              <a:t>Life sciences – gait analysis and rehabilitation, posture, balance and motor control.</a:t>
            </a:r>
          </a:p>
          <a:p>
            <a:r>
              <a:rPr lang="en-GB" dirty="0"/>
              <a:t>Engineering industries – object tracking, robots, even earthquake simulation.</a:t>
            </a:r>
          </a:p>
          <a:p>
            <a:r>
              <a:rPr lang="en-GB" dirty="0"/>
              <a:t>Entertainment – games, widely used in filmmaking, including the king’s man (golden circle) Paddington bear and the recently released The Nutcracker and the Four Realms.</a:t>
            </a:r>
          </a:p>
        </p:txBody>
      </p:sp>
      <p:sp>
        <p:nvSpPr>
          <p:cNvPr id="4" name="Slide Number Placeholder 3"/>
          <p:cNvSpPr>
            <a:spLocks noGrp="1"/>
          </p:cNvSpPr>
          <p:nvPr>
            <p:ph type="sldNum" sz="quarter" idx="5"/>
          </p:nvPr>
        </p:nvSpPr>
        <p:spPr/>
        <p:txBody>
          <a:bodyPr/>
          <a:lstStyle/>
          <a:p>
            <a:fld id="{7B797732-83CA-4A9F-8CB3-86561A28BEE8}" type="slidenum">
              <a:rPr lang="en-GB" smtClean="0"/>
              <a:t>45</a:t>
            </a:fld>
            <a:endParaRPr lang="en-GB"/>
          </a:p>
        </p:txBody>
      </p:sp>
    </p:spTree>
    <p:extLst>
      <p:ext uri="{BB962C8B-B14F-4D97-AF65-F5344CB8AC3E}">
        <p14:creationId xmlns:p14="http://schemas.microsoft.com/office/powerpoint/2010/main" val="2173057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Location Based VR products launched in 2018.</a:t>
            </a:r>
          </a:p>
          <a:p>
            <a:r>
              <a:rPr lang="en-GB" dirty="0"/>
              <a:t>Viper – camera; </a:t>
            </a:r>
          </a:p>
          <a:p>
            <a:r>
              <a:rPr lang="en-GB" dirty="0"/>
              <a:t>Pulsar – tracking clusters</a:t>
            </a:r>
          </a:p>
          <a:p>
            <a:r>
              <a:rPr lang="en-GB" dirty="0"/>
              <a:t>Beacon – wireless network</a:t>
            </a:r>
          </a:p>
          <a:p>
            <a:r>
              <a:rPr lang="en-GB" dirty="0"/>
              <a:t>Evoke – software platform</a:t>
            </a:r>
          </a:p>
          <a:p>
            <a:endParaRPr lang="en-US" dirty="0"/>
          </a:p>
        </p:txBody>
      </p:sp>
      <p:sp>
        <p:nvSpPr>
          <p:cNvPr id="4" name="Slide Number Placeholder 3"/>
          <p:cNvSpPr>
            <a:spLocks noGrp="1"/>
          </p:cNvSpPr>
          <p:nvPr>
            <p:ph type="sldNum" sz="quarter" idx="5"/>
          </p:nvPr>
        </p:nvSpPr>
        <p:spPr/>
        <p:txBody>
          <a:bodyPr/>
          <a:lstStyle/>
          <a:p>
            <a:fld id="{7B797732-83CA-4A9F-8CB3-86561A28BEE8}" type="slidenum">
              <a:rPr lang="en-GB" smtClean="0"/>
              <a:t>46</a:t>
            </a:fld>
            <a:endParaRPr lang="en-GB"/>
          </a:p>
        </p:txBody>
      </p:sp>
    </p:spTree>
    <p:extLst>
      <p:ext uri="{BB962C8B-B14F-4D97-AF65-F5344CB8AC3E}">
        <p14:creationId xmlns:p14="http://schemas.microsoft.com/office/powerpoint/2010/main" val="1992978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how Origin works.</a:t>
            </a:r>
          </a:p>
          <a:p>
            <a:endParaRPr lang="en-GB" dirty="0"/>
          </a:p>
          <a:p>
            <a:r>
              <a:rPr lang="en-US" baseline="0" dirty="0"/>
              <a:t>For video see https://</a:t>
            </a:r>
            <a:r>
              <a:rPr lang="en-US" baseline="0" dirty="0" err="1"/>
              <a:t>cardiff.cloud.panopto.eu</a:t>
            </a:r>
            <a:r>
              <a:rPr lang="en-US" baseline="0" dirty="0"/>
              <a:t>/</a:t>
            </a:r>
            <a:r>
              <a:rPr lang="en-US" baseline="0" dirty="0" err="1"/>
              <a:t>Panopto</a:t>
            </a:r>
            <a:r>
              <a:rPr lang="en-US" baseline="0" dirty="0"/>
              <a:t>/Pages/</a:t>
            </a:r>
            <a:r>
              <a:rPr lang="en-US" baseline="0" dirty="0" err="1"/>
              <a:t>Viewer.aspx?id</a:t>
            </a:r>
            <a:r>
              <a:rPr lang="en-US" baseline="0" dirty="0"/>
              <a:t>=791cdf7b-4dbd-465d-8a67-aa4d00a7a786</a:t>
            </a:r>
            <a:endParaRPr lang="en-US" dirty="0"/>
          </a:p>
        </p:txBody>
      </p:sp>
      <p:sp>
        <p:nvSpPr>
          <p:cNvPr id="4" name="Slide Number Placeholder 3"/>
          <p:cNvSpPr>
            <a:spLocks noGrp="1"/>
          </p:cNvSpPr>
          <p:nvPr>
            <p:ph type="sldNum" sz="quarter" idx="5"/>
          </p:nvPr>
        </p:nvSpPr>
        <p:spPr/>
        <p:txBody>
          <a:bodyPr/>
          <a:lstStyle/>
          <a:p>
            <a:fld id="{7B797732-83CA-4A9F-8CB3-86561A28BEE8}" type="slidenum">
              <a:rPr lang="en-GB" smtClean="0"/>
              <a:t>47</a:t>
            </a:fld>
            <a:endParaRPr lang="en-GB"/>
          </a:p>
        </p:txBody>
      </p:sp>
    </p:spTree>
    <p:extLst>
      <p:ext uri="{BB962C8B-B14F-4D97-AF65-F5344CB8AC3E}">
        <p14:creationId xmlns:p14="http://schemas.microsoft.com/office/powerpoint/2010/main" val="2824392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placement at Vicon, I have the opportunity to observe the development of their VR systems - how new features are developed, how they solve problems in an engineering way and how knowledge about human perception and action could contribute to solving these problems. The development of virtual reality systems can be tightly related to the research on perception and action – actually they simulate the circle between what you feel (seeing, hearing etc.) and how you act or move (walking, reaching). I talked to people in Vicon, they showed great interest in what researchers have known about how people perceive and act, useful for creating smoother and more user-friendly products.  I also have the opportunity to work with the development team a small project to solve a problem using my knowledge and skills gained from research on human perception. It has been an enjoyable </a:t>
            </a:r>
            <a:r>
              <a:rPr lang="en-GB" dirty="0" err="1"/>
              <a:t>expeprience</a:t>
            </a:r>
            <a:r>
              <a:rPr lang="en-GB" dirty="0"/>
              <a:t>. </a:t>
            </a:r>
          </a:p>
        </p:txBody>
      </p:sp>
      <p:sp>
        <p:nvSpPr>
          <p:cNvPr id="4" name="Slide Number Placeholder 3"/>
          <p:cNvSpPr>
            <a:spLocks noGrp="1"/>
          </p:cNvSpPr>
          <p:nvPr>
            <p:ph type="sldNum" sz="quarter" idx="5"/>
          </p:nvPr>
        </p:nvSpPr>
        <p:spPr/>
        <p:txBody>
          <a:bodyPr/>
          <a:lstStyle/>
          <a:p>
            <a:fld id="{7B797732-83CA-4A9F-8CB3-86561A28BEE8}" type="slidenum">
              <a:rPr lang="en-GB" smtClean="0"/>
              <a:t>48</a:t>
            </a:fld>
            <a:endParaRPr lang="en-GB"/>
          </a:p>
        </p:txBody>
      </p:sp>
    </p:spTree>
    <p:extLst>
      <p:ext uri="{BB962C8B-B14F-4D97-AF65-F5344CB8AC3E}">
        <p14:creationId xmlns:p14="http://schemas.microsoft.com/office/powerpoint/2010/main" val="1963895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Reciprocal relationship </a:t>
            </a:r>
          </a:p>
          <a:p>
            <a:r>
              <a:rPr lang="en-GB" dirty="0"/>
              <a:t>Development of low-latency and high-precision systems can stimulate development of Innovative experimental applications, novel paradigms, and new research questions, for example to study interaction between humans, as well as between humans and the surrounding environments.</a:t>
            </a:r>
          </a:p>
          <a:p>
            <a:endParaRPr lang="en-GB" dirty="0"/>
          </a:p>
          <a:p>
            <a:r>
              <a:rPr lang="en-GB" dirty="0"/>
              <a:t>Reciprocally, advance in our knowledge about human perception and action, can help improve VR systems.</a:t>
            </a:r>
          </a:p>
          <a:p>
            <a:endParaRPr lang="en-GB" dirty="0"/>
          </a:p>
          <a:p>
            <a:r>
              <a:rPr lang="en-GB" dirty="0"/>
              <a:t>Relationship between Industry and research can be mutual beneficial. </a:t>
            </a:r>
          </a:p>
        </p:txBody>
      </p:sp>
      <p:sp>
        <p:nvSpPr>
          <p:cNvPr id="4" name="Slide Number Placeholder 3"/>
          <p:cNvSpPr>
            <a:spLocks noGrp="1"/>
          </p:cNvSpPr>
          <p:nvPr>
            <p:ph type="sldNum" sz="quarter" idx="5"/>
          </p:nvPr>
        </p:nvSpPr>
        <p:spPr/>
        <p:txBody>
          <a:bodyPr/>
          <a:lstStyle/>
          <a:p>
            <a:fld id="{7B797732-83CA-4A9F-8CB3-86561A28BEE8}" type="slidenum">
              <a:rPr lang="en-GB" smtClean="0"/>
              <a:t>49</a:t>
            </a:fld>
            <a:endParaRPr lang="en-GB"/>
          </a:p>
        </p:txBody>
      </p:sp>
    </p:spTree>
    <p:extLst>
      <p:ext uri="{BB962C8B-B14F-4D97-AF65-F5344CB8AC3E}">
        <p14:creationId xmlns:p14="http://schemas.microsoft.com/office/powerpoint/2010/main" val="75254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put it together, the trackers defines the participant’s head (or shoulder) as a rigid body. </a:t>
            </a:r>
          </a:p>
          <a:p>
            <a:endParaRPr lang="en-US" dirty="0"/>
          </a:p>
          <a:p>
            <a:r>
              <a:rPr lang="en-US" dirty="0"/>
              <a:t>The position and orientation of the rigid body is captured by the motion-tracking system. </a:t>
            </a:r>
          </a:p>
          <a:p>
            <a:endParaRPr lang="en-US" dirty="0"/>
          </a:p>
          <a:p>
            <a:r>
              <a:rPr lang="en-US" dirty="0"/>
              <a:t>The information is processed by a server and then sent to the headset and reflected in the simulation of the movement in the virtual scene. </a:t>
            </a:r>
          </a:p>
        </p:txBody>
      </p:sp>
      <p:sp>
        <p:nvSpPr>
          <p:cNvPr id="4" name="Slide Number Placeholder 3"/>
          <p:cNvSpPr>
            <a:spLocks noGrp="1"/>
          </p:cNvSpPr>
          <p:nvPr>
            <p:ph type="sldNum" sz="quarter" idx="10"/>
          </p:nvPr>
        </p:nvSpPr>
        <p:spPr/>
        <p:txBody>
          <a:bodyPr/>
          <a:lstStyle/>
          <a:p>
            <a:fld id="{3C354032-E00F-7044-A89E-8776D453C072}" type="slidenum">
              <a:rPr lang="en-US" smtClean="0"/>
              <a:t>5</a:t>
            </a:fld>
            <a:endParaRPr lang="en-US"/>
          </a:p>
        </p:txBody>
      </p:sp>
    </p:spTree>
    <p:extLst>
      <p:ext uri="{BB962C8B-B14F-4D97-AF65-F5344CB8AC3E}">
        <p14:creationId xmlns:p14="http://schemas.microsoft.com/office/powerpoint/2010/main" val="60902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virtual reality technology helped me address my research questions? </a:t>
            </a:r>
          </a:p>
          <a:p>
            <a:endParaRPr lang="en-US" dirty="0"/>
          </a:p>
          <a:p>
            <a:r>
              <a:rPr lang="en-US" dirty="0"/>
              <a:t>In my PhD. I studied perception and action, specifically, how people use visual information to guide their walking to a target. Virtual reality had shown itself to be a great tool to study the topic. Let’s see how it works, starting from an example….</a:t>
            </a:r>
          </a:p>
        </p:txBody>
      </p:sp>
      <p:sp>
        <p:nvSpPr>
          <p:cNvPr id="4" name="Slide Number Placeholder 3"/>
          <p:cNvSpPr>
            <a:spLocks noGrp="1"/>
          </p:cNvSpPr>
          <p:nvPr>
            <p:ph type="sldNum" sz="quarter" idx="5"/>
          </p:nvPr>
        </p:nvSpPr>
        <p:spPr/>
        <p:txBody>
          <a:bodyPr/>
          <a:lstStyle/>
          <a:p>
            <a:fld id="{7B797732-83CA-4A9F-8CB3-86561A28BEE8}" type="slidenum">
              <a:rPr lang="en-GB" smtClean="0"/>
              <a:t>6</a:t>
            </a:fld>
            <a:endParaRPr lang="en-GB"/>
          </a:p>
        </p:txBody>
      </p:sp>
    </p:spTree>
    <p:extLst>
      <p:ext uri="{BB962C8B-B14F-4D97-AF65-F5344CB8AC3E}">
        <p14:creationId xmlns:p14="http://schemas.microsoft.com/office/powerpoint/2010/main" val="357131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theory, proposed by Gibson during the second world war, suggests that we optic flow. When we walk forward, the relative motion of the scene will form an EXPANDING radial pattern AT THE EYE, like this. This is optic flow, and the focus of expansion indicates the current direction of our walking, or heading. This theory suggests that one could steer to a goal by keeping the focus of expansion ALIGNED WITH THE TARGET.</a:t>
            </a:r>
          </a:p>
          <a:p>
            <a:endParaRPr lang="en-US" baseline="0" dirty="0"/>
          </a:p>
          <a:p>
            <a:r>
              <a:rPr lang="en-US" baseline="0" dirty="0"/>
              <a:t>For video see https://</a:t>
            </a:r>
            <a:r>
              <a:rPr lang="en-US" baseline="0" dirty="0" err="1"/>
              <a:t>cardiff.cloud.panopto.eu</a:t>
            </a:r>
            <a:r>
              <a:rPr lang="en-US" baseline="0" dirty="0"/>
              <a:t>/</a:t>
            </a:r>
            <a:r>
              <a:rPr lang="en-US" baseline="0" dirty="0" err="1"/>
              <a:t>Panopto</a:t>
            </a:r>
            <a:r>
              <a:rPr lang="en-US" baseline="0" dirty="0"/>
              <a:t>/Pages/</a:t>
            </a:r>
            <a:r>
              <a:rPr lang="en-US" baseline="0" dirty="0" err="1"/>
              <a:t>Viewer.aspx?id</a:t>
            </a:r>
            <a:r>
              <a:rPr lang="en-US" baseline="0" dirty="0"/>
              <a:t>=791cdf7b-4dbd-465d-8a67-aa4d00a7a786</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7</a:t>
            </a:fld>
            <a:endParaRPr lang="en-US"/>
          </a:p>
        </p:txBody>
      </p:sp>
    </p:spTree>
    <p:extLst>
      <p:ext uri="{BB962C8B-B14F-4D97-AF65-F5344CB8AC3E}">
        <p14:creationId xmlns:p14="http://schemas.microsoft.com/office/powerpoint/2010/main" val="351470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contrast, another theory states that we use the visual direction of the target relative to the body, ITS “EGOCENTRIC DIRECTION”, to walk towards the target. Which means that you just walk to the direction of the target. In other words, it suggests that we walk while pointing our straight-ahead (here indicated by the x-axis) to the target.</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8</a:t>
            </a:fld>
            <a:endParaRPr lang="en-US"/>
          </a:p>
        </p:txBody>
      </p:sp>
    </p:spTree>
    <p:extLst>
      <p:ext uri="{BB962C8B-B14F-4D97-AF65-F5344CB8AC3E}">
        <p14:creationId xmlns:p14="http://schemas.microsoft.com/office/powerpoint/2010/main" val="402410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normally,</a:t>
            </a:r>
            <a:r>
              <a:rPr lang="en-US" baseline="0" dirty="0"/>
              <a:t> the two theories are redundant and predict the same behavior. As shown in this video, the walker walks to the fountain straight ahead, the optic flow and the perceived direction of visual target is overlapping. It’s hard to know which strategy he’s using, optic flow or egocentric direction, to guide his walking. </a:t>
            </a:r>
          </a:p>
          <a:p>
            <a:endParaRPr lang="en-US" baseline="0" dirty="0"/>
          </a:p>
          <a:p>
            <a:r>
              <a:rPr lang="en-US" baseline="0" dirty="0"/>
              <a:t>For video see https://</a:t>
            </a:r>
            <a:r>
              <a:rPr lang="en-US" baseline="0" dirty="0" err="1"/>
              <a:t>cardiff.cloud.panopto.eu</a:t>
            </a:r>
            <a:r>
              <a:rPr lang="en-US" baseline="0" dirty="0"/>
              <a:t>/</a:t>
            </a:r>
            <a:r>
              <a:rPr lang="en-US" baseline="0" dirty="0" err="1"/>
              <a:t>Panopto</a:t>
            </a:r>
            <a:r>
              <a:rPr lang="en-US" baseline="0" dirty="0"/>
              <a:t>/Pages/</a:t>
            </a:r>
            <a:r>
              <a:rPr lang="en-US" baseline="0" dirty="0" err="1"/>
              <a:t>Viewer.aspx?id</a:t>
            </a:r>
            <a:r>
              <a:rPr lang="en-US" baseline="0" dirty="0"/>
              <a:t>=791cdf7b-4dbd-465d-8a67-aa4d00a7a786</a:t>
            </a:r>
            <a:endParaRPr lang="en-US" dirty="0"/>
          </a:p>
        </p:txBody>
      </p:sp>
      <p:sp>
        <p:nvSpPr>
          <p:cNvPr id="4" name="Slide Number Placeholder 3"/>
          <p:cNvSpPr>
            <a:spLocks noGrp="1"/>
          </p:cNvSpPr>
          <p:nvPr>
            <p:ph type="sldNum" sz="quarter" idx="10"/>
          </p:nvPr>
        </p:nvSpPr>
        <p:spPr/>
        <p:txBody>
          <a:bodyPr/>
          <a:lstStyle/>
          <a:p>
            <a:fld id="{3C354032-E00F-7044-A89E-8776D453C072}" type="slidenum">
              <a:rPr lang="en-US" smtClean="0"/>
              <a:t>9</a:t>
            </a:fld>
            <a:endParaRPr lang="en-US"/>
          </a:p>
        </p:txBody>
      </p:sp>
    </p:spTree>
    <p:extLst>
      <p:ext uri="{BB962C8B-B14F-4D97-AF65-F5344CB8AC3E}">
        <p14:creationId xmlns:p14="http://schemas.microsoft.com/office/powerpoint/2010/main" val="314471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685800" rtl="0" eaLnBrk="1" latinLnBrk="0" hangingPunct="1">
              <a:spcBef>
                <a:spcPct val="0"/>
              </a:spcBef>
              <a:buNone/>
              <a:defRPr sz="405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685800" rtl="0" eaLnBrk="1" latinLnBrk="0" hangingPunct="1">
              <a:spcBef>
                <a:spcPts val="225"/>
              </a:spcBef>
              <a:buFontTx/>
              <a:buNone/>
              <a:defRPr sz="15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93430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27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750"/>
              </a:spcBef>
              <a:buNone/>
              <a:defRPr sz="13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l" defTabSz="685800" rtl="0" eaLnBrk="1" latinLnBrk="0" hangingPunct="1">
              <a:spcBef>
                <a:spcPts val="1500"/>
              </a:spcBef>
              <a:buFontTx/>
              <a:buNone/>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784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27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457201"/>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680571" y="5181601"/>
            <a:ext cx="7776882" cy="950259"/>
          </a:xfrm>
        </p:spPr>
        <p:txBody>
          <a:bodyPr vert="horz" lIns="91440" tIns="45720" rIns="91440" bIns="45720" rtlCol="0">
            <a:normAutofit/>
          </a:bodyPr>
          <a:lstStyle>
            <a:lvl1pPr marL="0" indent="0" algn="ctr">
              <a:spcBef>
                <a:spcPts val="225"/>
              </a:spcBef>
              <a:buNone/>
              <a:defRPr sz="13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l" defTabSz="685800" rtl="0" eaLnBrk="1" latinLnBrk="0" hangingPunct="1">
              <a:spcBef>
                <a:spcPts val="1500"/>
              </a:spcBef>
              <a:buFontTx/>
              <a:buNone/>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751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3"/>
            <a:ext cx="7776882" cy="1013011"/>
          </a:xfrm>
        </p:spPr>
        <p:txBody>
          <a:bodyPr anchor="b">
            <a:noAutofit/>
          </a:bodyPr>
          <a:lstStyle>
            <a:lvl1pPr algn="ctr">
              <a:defRPr sz="27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680571" y="5181601"/>
            <a:ext cx="7776882" cy="950259"/>
          </a:xfrm>
        </p:spPr>
        <p:txBody>
          <a:bodyPr vert="horz" lIns="91440" tIns="45720" rIns="91440" bIns="45720" rtlCol="0">
            <a:normAutofit/>
          </a:bodyPr>
          <a:lstStyle>
            <a:lvl1pPr marL="0" indent="0" algn="ctr">
              <a:spcBef>
                <a:spcPts val="225"/>
              </a:spcBef>
              <a:buNone/>
              <a:defRPr sz="13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l" defTabSz="685800" rtl="0" eaLnBrk="1" latinLnBrk="0" hangingPunct="1">
              <a:spcBef>
                <a:spcPts val="1500"/>
              </a:spcBef>
              <a:buFontTx/>
              <a:buNone/>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257175" indent="-257175" algn="l" defTabSz="685800" rtl="0" eaLnBrk="1" latinLnBrk="0" hangingPunct="1">
              <a:spcBef>
                <a:spcPts val="1500"/>
              </a:spcBef>
              <a:buFont typeface="Arial" pitchFamily="34" charset="0"/>
              <a:buNone/>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Tree>
    <p:extLst>
      <p:ext uri="{BB962C8B-B14F-4D97-AF65-F5344CB8AC3E}">
        <p14:creationId xmlns:p14="http://schemas.microsoft.com/office/powerpoint/2010/main" val="356591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6656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2"/>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2"/>
            <a:ext cx="60198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19113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1" y="1869141"/>
            <a:ext cx="7770813" cy="425702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652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2"/>
            <a:ext cx="7772400" cy="977153"/>
          </a:xfrm>
        </p:spPr>
        <p:txBody>
          <a:bodyPr anchor="b" anchorCtr="0">
            <a:noAutofit/>
          </a:bodyPr>
          <a:lstStyle>
            <a:lvl1pPr>
              <a:defRPr sz="4050"/>
            </a:lvl1pPr>
          </a:lstStyle>
          <a:p>
            <a:r>
              <a:rPr lang="en-US"/>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225"/>
              </a:spcBef>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a:t>Click icon to add picture</a:t>
            </a:r>
            <a:endParaRPr/>
          </a:p>
        </p:txBody>
      </p:sp>
    </p:spTree>
    <p:extLst>
      <p:ext uri="{BB962C8B-B14F-4D97-AF65-F5344CB8AC3E}">
        <p14:creationId xmlns:p14="http://schemas.microsoft.com/office/powerpoint/2010/main" val="411944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990600"/>
            <a:ext cx="7770813" cy="1743075"/>
          </a:xfrm>
        </p:spPr>
        <p:txBody>
          <a:bodyPr vert="horz" lIns="91440" tIns="45720" rIns="91440" bIns="45720" rtlCol="0" anchor="b" anchorCtr="0">
            <a:noAutofit/>
          </a:bodyPr>
          <a:lstStyle>
            <a:lvl1pPr algn="ctr" defTabSz="685800" rtl="0" eaLnBrk="1" latinLnBrk="0" hangingPunct="1">
              <a:spcBef>
                <a:spcPct val="0"/>
              </a:spcBef>
              <a:buNone/>
              <a:defRPr sz="405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1" y="2756649"/>
            <a:ext cx="7770813" cy="1281953"/>
          </a:xfrm>
        </p:spPr>
        <p:txBody>
          <a:bodyPr vert="horz" lIns="91440" tIns="45720" rIns="91440" bIns="45720" rtlCol="0">
            <a:normAutofit/>
          </a:bodyPr>
          <a:lstStyle>
            <a:lvl1pPr marL="0" indent="0" algn="ctr" defTabSz="685800" rtl="0" eaLnBrk="1" latinLnBrk="0" hangingPunct="1">
              <a:spcBef>
                <a:spcPts val="225"/>
              </a:spcBef>
              <a:buFontTx/>
              <a:buNone/>
              <a:defRPr sz="15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4899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121025"/>
            <a:ext cx="7770813" cy="1429871"/>
          </a:xfrm>
        </p:spPr>
        <p:txBody>
          <a:bodyPr/>
          <a:lstStyle/>
          <a:p>
            <a:r>
              <a:rPr lang="en-US"/>
              <a:t>Click to edit Master title style</a:t>
            </a:r>
            <a:endParaRPr/>
          </a:p>
        </p:txBody>
      </p:sp>
      <p:sp>
        <p:nvSpPr>
          <p:cNvPr id="3" name="Content Placeholder 2"/>
          <p:cNvSpPr>
            <a:spLocks noGrp="1"/>
          </p:cNvSpPr>
          <p:nvPr>
            <p:ph sz="half" idx="1"/>
          </p:nvPr>
        </p:nvSpPr>
        <p:spPr>
          <a:xfrm>
            <a:off x="685800" y="1760540"/>
            <a:ext cx="3611880" cy="4365625"/>
          </a:xfrm>
        </p:spPr>
        <p:txBody>
          <a:bodyPr>
            <a:normAutofit/>
          </a:bodyPr>
          <a:lstStyle>
            <a:lvl1pPr>
              <a:defRPr sz="1650"/>
            </a:lvl1pPr>
            <a:lvl2pPr>
              <a:defRPr sz="1500"/>
            </a:lvl2pPr>
            <a:lvl3pPr>
              <a:defRPr sz="1350"/>
            </a:lvl3pPr>
            <a:lvl4pPr>
              <a:defRPr sz="1350"/>
            </a:lvl4pPr>
            <a:lvl5pPr>
              <a:defRPr sz="1350"/>
            </a:lvl5pPr>
            <a:lvl6pPr>
              <a:defRPr sz="1350"/>
            </a:lvl6pPr>
            <a:lvl7pPr>
              <a:defRPr sz="1350"/>
            </a:lvl7pPr>
            <a:lvl8pPr marL="1799035" indent="-252413">
              <a:defRPr sz="1350"/>
            </a:lvl8pPr>
            <a:lvl9pPr marL="1799035" indent="-252413">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760540"/>
            <a:ext cx="3611880" cy="4365625"/>
          </a:xfrm>
        </p:spPr>
        <p:txBody>
          <a:bodyPr>
            <a:normAutofit/>
          </a:bodyPr>
          <a:lstStyle>
            <a:lvl1pPr>
              <a:defRPr sz="1650"/>
            </a:lvl1pPr>
            <a:lvl2pPr>
              <a:defRPr sz="1500"/>
            </a:lvl2pPr>
            <a:lvl3pPr>
              <a:defRPr sz="1500"/>
            </a:lvl3pPr>
            <a:lvl4pPr>
              <a:defRPr sz="1500"/>
            </a:lvl4pPr>
            <a:lvl5pPr>
              <a:defRPr sz="1500"/>
            </a:lvl5pPr>
            <a:lvl6pPr>
              <a:defRPr sz="1350"/>
            </a:lvl6pPr>
            <a:lvl7pPr>
              <a:defRPr sz="1350"/>
            </a:lvl7pPr>
            <a:lvl8pPr marL="1799035" indent="-252413">
              <a:defRPr sz="1350"/>
            </a:lvl8pPr>
            <a:lvl9pPr marL="1799035" indent="-252413">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46CE7D5-CF57-46EF-B807-FDD0502418D4}" type="datetimeFigureOut">
              <a:rPr lang="en-US" smtClean="0"/>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583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121025"/>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1650"/>
            </a:lvl1pPr>
            <a:lvl2pPr>
              <a:defRPr sz="1500"/>
            </a:lvl2pPr>
            <a:lvl3pPr>
              <a:defRPr sz="1350"/>
            </a:lvl3pPr>
            <a:lvl4pPr>
              <a:defRPr sz="1350"/>
            </a:lvl4pPr>
            <a:lvl5pPr>
              <a:defRPr sz="1350"/>
            </a:lvl5pPr>
            <a:lvl6pPr>
              <a:defRPr sz="1200"/>
            </a:lvl6pPr>
            <a:lvl7pPr>
              <a:defRPr sz="1200"/>
            </a:lvl7pPr>
            <a:lvl8pPr marL="1799035" indent="-252413">
              <a:defRPr sz="1200"/>
            </a:lvl8pPr>
            <a:lvl9pPr marL="1799035" indent="-252413">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1650"/>
            </a:lvl1pPr>
            <a:lvl2pPr>
              <a:defRPr sz="1500"/>
            </a:lvl2pPr>
            <a:lvl3pPr>
              <a:defRPr sz="1350"/>
            </a:lvl3pPr>
            <a:lvl4pPr>
              <a:defRPr sz="1350"/>
            </a:lvl4pPr>
            <a:lvl5pPr>
              <a:defRPr sz="1350"/>
            </a:lvl5pPr>
            <a:lvl6pPr>
              <a:defRPr sz="1200"/>
            </a:lvl6pPr>
            <a:lvl7pPr>
              <a:defRPr sz="1200"/>
            </a:lvl7pPr>
            <a:lvl8pPr marL="1799035" indent="-252413">
              <a:defRPr sz="1200"/>
            </a:lvl8pPr>
            <a:lvl9pPr marL="1799035" indent="-252413">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46CE7D5-CF57-46EF-B807-FDD0502418D4}" type="datetimeFigureOut">
              <a:rPr lang="en-US" smtClean="0"/>
              <a:t>6/14/19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48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46CE7D5-CF57-46EF-B807-FDD0502418D4}" type="datetimeFigureOut">
              <a:rPr lang="en-US" smtClean="0"/>
              <a:t>6/14/19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707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333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2700" b="0"/>
            </a:lvl1pPr>
          </a:lstStyle>
          <a:p>
            <a:r>
              <a:rPr lang="en-US"/>
              <a:t>Click to edit Master title style</a:t>
            </a:r>
            <a:endParaRPr/>
          </a:p>
        </p:txBody>
      </p:sp>
      <p:sp>
        <p:nvSpPr>
          <p:cNvPr id="3" name="Content Placeholder 2"/>
          <p:cNvSpPr>
            <a:spLocks noGrp="1"/>
          </p:cNvSpPr>
          <p:nvPr>
            <p:ph idx="1"/>
          </p:nvPr>
        </p:nvSpPr>
        <p:spPr>
          <a:xfrm>
            <a:off x="4800600" y="457202"/>
            <a:ext cx="3657600" cy="5668963"/>
          </a:xfrm>
        </p:spPr>
        <p:txBody>
          <a:bodyPr>
            <a:normAutofit/>
          </a:bodyPr>
          <a:lstStyle>
            <a:lvl1pPr>
              <a:defRPr sz="1650"/>
            </a:lvl1pPr>
            <a:lvl2pPr>
              <a:defRPr sz="1500"/>
            </a:lvl2pPr>
            <a:lvl3pPr>
              <a:defRPr sz="1350"/>
            </a:lvl3pPr>
            <a:lvl4pPr>
              <a:defRPr sz="1350"/>
            </a:lvl4pPr>
            <a:lvl5pPr>
              <a:defRPr sz="1350"/>
            </a:lvl5pPr>
            <a:lvl6pPr>
              <a:defRPr sz="1350"/>
            </a:lvl6pPr>
            <a:lvl7pPr>
              <a:defRPr sz="1350"/>
            </a:lvl7pPr>
            <a:lvl8pPr marL="1799035" indent="-252413">
              <a:defRPr sz="1350"/>
            </a:lvl8pPr>
            <a:lvl9pPr marL="1799035" indent="-252413">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7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295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121025"/>
            <a:ext cx="7770813" cy="1429871"/>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1" y="1752602"/>
            <a:ext cx="7770813"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20435" y="6356352"/>
            <a:ext cx="2133600" cy="365125"/>
          </a:xfrm>
          <a:prstGeom prst="rect">
            <a:avLst/>
          </a:prstGeom>
        </p:spPr>
        <p:txBody>
          <a:bodyPr vert="horz" lIns="91440" tIns="45720" rIns="91440" bIns="45720" rtlCol="0" anchor="ctr"/>
          <a:lstStyle>
            <a:lvl1pPr algn="r">
              <a:defRPr sz="900">
                <a:solidFill>
                  <a:schemeClr val="tx1">
                    <a:tint val="75000"/>
                  </a:schemeClr>
                </a:solidFill>
                <a:effectLst>
                  <a:outerShdw blurRad="50800" dist="38100" dir="5400000" sx="101000" sy="101000" algn="t" rotWithShape="0">
                    <a:prstClr val="black">
                      <a:alpha val="40000"/>
                    </a:prstClr>
                  </a:outerShdw>
                </a:effectLst>
              </a:defRPr>
            </a:lvl1pPr>
          </a:lstStyle>
          <a:p>
            <a:fld id="{846CE7D5-CF57-46EF-B807-FDD0502418D4}" type="datetimeFigureOut">
              <a:rPr lang="en-US" smtClean="0"/>
              <a:t>6/14/19</a:t>
            </a:fld>
            <a:endParaRPr lang="en-US"/>
          </a:p>
        </p:txBody>
      </p:sp>
      <p:sp>
        <p:nvSpPr>
          <p:cNvPr id="5" name="Footer Placeholder 4"/>
          <p:cNvSpPr>
            <a:spLocks noGrp="1"/>
          </p:cNvSpPr>
          <p:nvPr>
            <p:ph type="ftr" sz="quarter" idx="3"/>
          </p:nvPr>
        </p:nvSpPr>
        <p:spPr>
          <a:xfrm>
            <a:off x="354105" y="6356352"/>
            <a:ext cx="2895600" cy="365125"/>
          </a:xfrm>
          <a:prstGeom prst="rect">
            <a:avLst/>
          </a:prstGeom>
        </p:spPr>
        <p:txBody>
          <a:bodyPr vert="horz" lIns="91440" tIns="45720" rIns="91440" bIns="45720" rtlCol="0" anchor="ctr"/>
          <a:lstStyle>
            <a:lvl1pPr algn="l">
              <a:defRPr sz="9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2"/>
            <a:ext cx="685800" cy="365125"/>
          </a:xfrm>
          <a:prstGeom prst="rect">
            <a:avLst/>
          </a:prstGeom>
        </p:spPr>
        <p:txBody>
          <a:bodyPr vert="horz" lIns="91440" tIns="45720" rIns="91440" bIns="45720" rtlCol="0" anchor="ctr"/>
          <a:lstStyle>
            <a:lvl1pPr algn="ctr">
              <a:defRPr sz="900">
                <a:solidFill>
                  <a:schemeClr val="tx1">
                    <a:tint val="75000"/>
                  </a:schemeClr>
                </a:solidFill>
                <a:effectLst>
                  <a:outerShdw blurRad="50800" dist="38100" dir="5400000" sx="101000" sy="101000" algn="t" rotWithShape="0">
                    <a:prstClr val="black">
                      <a:alpha val="40000"/>
                    </a:prstClr>
                  </a:outerShdw>
                </a:effectLs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6493308"/>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ctr" defTabSz="685800" rtl="0" eaLnBrk="1" latinLnBrk="0" hangingPunct="1">
        <a:spcBef>
          <a:spcPct val="0"/>
        </a:spcBef>
        <a:buNone/>
        <a:defRPr sz="3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257175" indent="-257175" algn="l" defTabSz="685800" rtl="0" eaLnBrk="1" latinLnBrk="0" hangingPunct="1">
        <a:spcBef>
          <a:spcPts val="1500"/>
        </a:spcBef>
        <a:buFontTx/>
        <a:buBlip>
          <a:blip r:embed="rId16"/>
        </a:buBlip>
        <a:defRPr sz="165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514350" indent="-252413" algn="l" defTabSz="685800" rtl="0" eaLnBrk="1" latinLnBrk="0" hangingPunct="1">
        <a:spcBef>
          <a:spcPts val="450"/>
        </a:spcBef>
        <a:buFontTx/>
        <a:buBlip>
          <a:blip r:embed="rId16"/>
        </a:buBlip>
        <a:defRPr sz="15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776288" indent="-261938" algn="l" defTabSz="685800" rtl="0" eaLnBrk="1" latinLnBrk="0" hangingPunct="1">
        <a:spcBef>
          <a:spcPts val="450"/>
        </a:spcBef>
        <a:buFontTx/>
        <a:buBlip>
          <a:blip r:embed="rId16"/>
        </a:buBlip>
        <a:defRPr sz="135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028700" indent="-252413" algn="l" defTabSz="685800" rtl="0" eaLnBrk="1" latinLnBrk="0" hangingPunct="1">
        <a:spcBef>
          <a:spcPts val="450"/>
        </a:spcBef>
        <a:buFontTx/>
        <a:buBlip>
          <a:blip r:embed="rId16"/>
        </a:buBlip>
        <a:defRPr sz="135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290638" indent="-261938" algn="l" defTabSz="685800" rtl="0" eaLnBrk="1" latinLnBrk="0" hangingPunct="1">
        <a:spcBef>
          <a:spcPts val="450"/>
        </a:spcBef>
        <a:buFontTx/>
        <a:buBlip>
          <a:blip r:embed="rId16"/>
        </a:buBlip>
        <a:defRPr sz="135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1541860" indent="-252413" algn="l" defTabSz="685800" rtl="0" eaLnBrk="1" latinLnBrk="0" hangingPunct="1">
        <a:spcBef>
          <a:spcPct val="20000"/>
        </a:spcBef>
        <a:buFontTx/>
        <a:buBlip>
          <a:blip r:embed="rId16"/>
        </a:buBlip>
        <a:defRPr lang="en-US" sz="135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1799035" indent="-252413" algn="l" defTabSz="685800" rtl="0" eaLnBrk="1" latinLnBrk="0" hangingPunct="1">
        <a:spcBef>
          <a:spcPct val="20000"/>
        </a:spcBef>
        <a:buFontTx/>
        <a:buBlip>
          <a:blip r:embed="rId16"/>
        </a:buBlip>
        <a:defRPr lang="en-US" sz="135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057400" indent="-252413" algn="l" defTabSz="685800" rtl="0" eaLnBrk="1" latinLnBrk="0" hangingPunct="1">
        <a:spcBef>
          <a:spcPct val="20000"/>
        </a:spcBef>
        <a:buFontTx/>
        <a:buBlip>
          <a:blip r:embed="rId16"/>
        </a:buBlip>
        <a:defRPr lang="en-US" sz="135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15766" indent="-252413" algn="l" defTabSz="685800" rtl="0" eaLnBrk="1" latinLnBrk="0" hangingPunct="1">
        <a:spcBef>
          <a:spcPct val="20000"/>
        </a:spcBef>
        <a:buFontTx/>
        <a:buBlip>
          <a:blip r:embed="rId16"/>
        </a:buBlip>
        <a:defRPr lang="en-US" sz="135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microsoft.com/office/2007/relationships/hdphoto" Target="../media/hdphoto3.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0.pn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0.png"/><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10.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10.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10.pn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10.png"/><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10.png"/><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6" Type="http://schemas.openxmlformats.org/officeDocument/2006/relationships/image" Target="../media/image45.png"/><Relationship Id="rId21" Type="http://schemas.openxmlformats.org/officeDocument/2006/relationships/image" Target="../media/image40.png"/><Relationship Id="rId42" Type="http://schemas.openxmlformats.org/officeDocument/2006/relationships/image" Target="../media/image61.png"/><Relationship Id="rId47" Type="http://schemas.openxmlformats.org/officeDocument/2006/relationships/image" Target="../media/image66.png"/><Relationship Id="rId63" Type="http://schemas.openxmlformats.org/officeDocument/2006/relationships/image" Target="../media/image82.png"/><Relationship Id="rId68" Type="http://schemas.openxmlformats.org/officeDocument/2006/relationships/image" Target="../media/image87.png"/><Relationship Id="rId84" Type="http://schemas.openxmlformats.org/officeDocument/2006/relationships/image" Target="../media/image103.png"/><Relationship Id="rId89" Type="http://schemas.openxmlformats.org/officeDocument/2006/relationships/image" Target="../media/image108.png"/><Relationship Id="rId16" Type="http://schemas.openxmlformats.org/officeDocument/2006/relationships/image" Target="../media/image35.png"/><Relationship Id="rId11" Type="http://schemas.openxmlformats.org/officeDocument/2006/relationships/image" Target="../media/image30.png"/><Relationship Id="rId32" Type="http://schemas.openxmlformats.org/officeDocument/2006/relationships/image" Target="../media/image51.png"/><Relationship Id="rId37" Type="http://schemas.openxmlformats.org/officeDocument/2006/relationships/image" Target="../media/image56.png"/><Relationship Id="rId53" Type="http://schemas.openxmlformats.org/officeDocument/2006/relationships/image" Target="../media/image72.png"/><Relationship Id="rId58" Type="http://schemas.openxmlformats.org/officeDocument/2006/relationships/image" Target="../media/image77.png"/><Relationship Id="rId74" Type="http://schemas.openxmlformats.org/officeDocument/2006/relationships/image" Target="../media/image93.png"/><Relationship Id="rId79" Type="http://schemas.openxmlformats.org/officeDocument/2006/relationships/image" Target="../media/image98.png"/><Relationship Id="rId102" Type="http://schemas.openxmlformats.org/officeDocument/2006/relationships/image" Target="../media/image121.png"/><Relationship Id="rId5" Type="http://schemas.openxmlformats.org/officeDocument/2006/relationships/image" Target="../media/image24.png"/><Relationship Id="rId90" Type="http://schemas.openxmlformats.org/officeDocument/2006/relationships/image" Target="../media/image109.png"/><Relationship Id="rId95" Type="http://schemas.openxmlformats.org/officeDocument/2006/relationships/image" Target="../media/image114.png"/><Relationship Id="rId22" Type="http://schemas.openxmlformats.org/officeDocument/2006/relationships/image" Target="../media/image41.png"/><Relationship Id="rId27" Type="http://schemas.openxmlformats.org/officeDocument/2006/relationships/image" Target="../media/image46.png"/><Relationship Id="rId43" Type="http://schemas.openxmlformats.org/officeDocument/2006/relationships/image" Target="../media/image62.png"/><Relationship Id="rId48" Type="http://schemas.openxmlformats.org/officeDocument/2006/relationships/image" Target="../media/image67.png"/><Relationship Id="rId64" Type="http://schemas.openxmlformats.org/officeDocument/2006/relationships/image" Target="../media/image83.png"/><Relationship Id="rId69" Type="http://schemas.openxmlformats.org/officeDocument/2006/relationships/image" Target="../media/image88.png"/><Relationship Id="rId80" Type="http://schemas.openxmlformats.org/officeDocument/2006/relationships/image" Target="../media/image99.png"/><Relationship Id="rId85" Type="http://schemas.openxmlformats.org/officeDocument/2006/relationships/image" Target="../media/image104.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67" Type="http://schemas.openxmlformats.org/officeDocument/2006/relationships/image" Target="../media/image86.png"/><Relationship Id="rId103" Type="http://schemas.openxmlformats.org/officeDocument/2006/relationships/image" Target="../media/image1200.pn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 Id="rId70" Type="http://schemas.openxmlformats.org/officeDocument/2006/relationships/image" Target="../media/image89.png"/><Relationship Id="rId75" Type="http://schemas.openxmlformats.org/officeDocument/2006/relationships/image" Target="../media/image94.png"/><Relationship Id="rId83" Type="http://schemas.openxmlformats.org/officeDocument/2006/relationships/image" Target="../media/image102.png"/><Relationship Id="rId88" Type="http://schemas.openxmlformats.org/officeDocument/2006/relationships/image" Target="../media/image107.png"/><Relationship Id="rId91" Type="http://schemas.openxmlformats.org/officeDocument/2006/relationships/image" Target="../media/image110.png"/><Relationship Id="rId96"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 Id="rId57" Type="http://schemas.openxmlformats.org/officeDocument/2006/relationships/image" Target="../media/image76.png"/><Relationship Id="rId10" Type="http://schemas.openxmlformats.org/officeDocument/2006/relationships/image" Target="../media/image29.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png"/><Relationship Id="rId73" Type="http://schemas.openxmlformats.org/officeDocument/2006/relationships/image" Target="../media/image92.png"/><Relationship Id="rId78" Type="http://schemas.openxmlformats.org/officeDocument/2006/relationships/image" Target="../media/image97.png"/><Relationship Id="rId81" Type="http://schemas.openxmlformats.org/officeDocument/2006/relationships/image" Target="../media/image100.png"/><Relationship Id="rId86" Type="http://schemas.openxmlformats.org/officeDocument/2006/relationships/image" Target="../media/image105.png"/><Relationship Id="rId94" Type="http://schemas.openxmlformats.org/officeDocument/2006/relationships/image" Target="../media/image113.png"/><Relationship Id="rId99" Type="http://schemas.openxmlformats.org/officeDocument/2006/relationships/image" Target="../media/image118.png"/><Relationship Id="rId101" Type="http://schemas.openxmlformats.org/officeDocument/2006/relationships/image" Target="../media/image120.png"/><Relationship Id="rId4" Type="http://schemas.openxmlformats.org/officeDocument/2006/relationships/image" Target="../media/image23.png"/><Relationship Id="rId9"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9" Type="http://schemas.openxmlformats.org/officeDocument/2006/relationships/image" Target="../media/image58.png"/><Relationship Id="rId34" Type="http://schemas.openxmlformats.org/officeDocument/2006/relationships/image" Target="../media/image53.png"/><Relationship Id="rId50" Type="http://schemas.openxmlformats.org/officeDocument/2006/relationships/image" Target="../media/image69.png"/><Relationship Id="rId55" Type="http://schemas.openxmlformats.org/officeDocument/2006/relationships/image" Target="../media/image74.png"/><Relationship Id="rId76" Type="http://schemas.openxmlformats.org/officeDocument/2006/relationships/image" Target="../media/image95.png"/><Relationship Id="rId97" Type="http://schemas.openxmlformats.org/officeDocument/2006/relationships/image" Target="../media/image116.png"/><Relationship Id="rId7" Type="http://schemas.openxmlformats.org/officeDocument/2006/relationships/image" Target="../media/image26.png"/><Relationship Id="rId71" Type="http://schemas.openxmlformats.org/officeDocument/2006/relationships/image" Target="../media/image90.png"/><Relationship Id="rId92" Type="http://schemas.openxmlformats.org/officeDocument/2006/relationships/image" Target="../media/image111.png"/><Relationship Id="rId2" Type="http://schemas.openxmlformats.org/officeDocument/2006/relationships/notesSlide" Target="../notesSlides/notesSlide25.xml"/><Relationship Id="rId29" Type="http://schemas.openxmlformats.org/officeDocument/2006/relationships/image" Target="../media/image48.png"/><Relationship Id="rId24" Type="http://schemas.openxmlformats.org/officeDocument/2006/relationships/image" Target="../media/image43.png"/><Relationship Id="rId40" Type="http://schemas.openxmlformats.org/officeDocument/2006/relationships/image" Target="../media/image59.png"/><Relationship Id="rId45" Type="http://schemas.openxmlformats.org/officeDocument/2006/relationships/image" Target="../media/image64.png"/><Relationship Id="rId66" Type="http://schemas.openxmlformats.org/officeDocument/2006/relationships/image" Target="../media/image85.png"/><Relationship Id="rId87" Type="http://schemas.openxmlformats.org/officeDocument/2006/relationships/image" Target="../media/image106.png"/><Relationship Id="rId61" Type="http://schemas.openxmlformats.org/officeDocument/2006/relationships/image" Target="../media/image80.png"/><Relationship Id="rId82" Type="http://schemas.openxmlformats.org/officeDocument/2006/relationships/image" Target="../media/image101.png"/><Relationship Id="rId19" Type="http://schemas.openxmlformats.org/officeDocument/2006/relationships/image" Target="../media/image38.png"/><Relationship Id="rId14" Type="http://schemas.openxmlformats.org/officeDocument/2006/relationships/image" Target="../media/image33.png"/><Relationship Id="rId30" Type="http://schemas.openxmlformats.org/officeDocument/2006/relationships/image" Target="../media/image49.png"/><Relationship Id="rId35" Type="http://schemas.openxmlformats.org/officeDocument/2006/relationships/image" Target="../media/image54.png"/><Relationship Id="rId56" Type="http://schemas.openxmlformats.org/officeDocument/2006/relationships/image" Target="../media/image75.png"/><Relationship Id="rId77" Type="http://schemas.openxmlformats.org/officeDocument/2006/relationships/image" Target="../media/image96.png"/><Relationship Id="rId100" Type="http://schemas.openxmlformats.org/officeDocument/2006/relationships/image" Target="../media/image119.png"/><Relationship Id="rId8" Type="http://schemas.openxmlformats.org/officeDocument/2006/relationships/image" Target="../media/image27.png"/><Relationship Id="rId51" Type="http://schemas.openxmlformats.org/officeDocument/2006/relationships/image" Target="../media/image70.png"/><Relationship Id="rId72" Type="http://schemas.openxmlformats.org/officeDocument/2006/relationships/image" Target="../media/image91.png"/><Relationship Id="rId93" Type="http://schemas.openxmlformats.org/officeDocument/2006/relationships/image" Target="../media/image112.png"/><Relationship Id="rId98" Type="http://schemas.openxmlformats.org/officeDocument/2006/relationships/image" Target="../media/image117.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10.png"/><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0.png"/><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6" Type="http://schemas.openxmlformats.org/officeDocument/2006/relationships/image" Target="../media/image45.png"/><Relationship Id="rId21" Type="http://schemas.openxmlformats.org/officeDocument/2006/relationships/image" Target="../media/image40.png"/><Relationship Id="rId42" Type="http://schemas.openxmlformats.org/officeDocument/2006/relationships/image" Target="../media/image61.png"/><Relationship Id="rId47" Type="http://schemas.openxmlformats.org/officeDocument/2006/relationships/image" Target="../media/image66.png"/><Relationship Id="rId63" Type="http://schemas.openxmlformats.org/officeDocument/2006/relationships/image" Target="../media/image82.png"/><Relationship Id="rId68" Type="http://schemas.openxmlformats.org/officeDocument/2006/relationships/image" Target="../media/image87.png"/><Relationship Id="rId84" Type="http://schemas.openxmlformats.org/officeDocument/2006/relationships/image" Target="../media/image103.png"/><Relationship Id="rId89" Type="http://schemas.openxmlformats.org/officeDocument/2006/relationships/image" Target="../media/image108.png"/><Relationship Id="rId16" Type="http://schemas.openxmlformats.org/officeDocument/2006/relationships/image" Target="../media/image35.png"/><Relationship Id="rId11" Type="http://schemas.openxmlformats.org/officeDocument/2006/relationships/image" Target="../media/image30.png"/><Relationship Id="rId32" Type="http://schemas.openxmlformats.org/officeDocument/2006/relationships/image" Target="../media/image51.png"/><Relationship Id="rId37" Type="http://schemas.openxmlformats.org/officeDocument/2006/relationships/image" Target="../media/image56.png"/><Relationship Id="rId53" Type="http://schemas.openxmlformats.org/officeDocument/2006/relationships/image" Target="../media/image72.png"/><Relationship Id="rId58" Type="http://schemas.openxmlformats.org/officeDocument/2006/relationships/image" Target="../media/image77.png"/><Relationship Id="rId74" Type="http://schemas.openxmlformats.org/officeDocument/2006/relationships/image" Target="../media/image93.png"/><Relationship Id="rId79" Type="http://schemas.openxmlformats.org/officeDocument/2006/relationships/image" Target="../media/image98.png"/><Relationship Id="rId102" Type="http://schemas.openxmlformats.org/officeDocument/2006/relationships/image" Target="../media/image121.png"/><Relationship Id="rId5" Type="http://schemas.openxmlformats.org/officeDocument/2006/relationships/image" Target="../media/image24.png"/><Relationship Id="rId90" Type="http://schemas.openxmlformats.org/officeDocument/2006/relationships/image" Target="../media/image109.png"/><Relationship Id="rId95" Type="http://schemas.openxmlformats.org/officeDocument/2006/relationships/image" Target="../media/image114.png"/><Relationship Id="rId22" Type="http://schemas.openxmlformats.org/officeDocument/2006/relationships/image" Target="../media/image41.png"/><Relationship Id="rId27" Type="http://schemas.openxmlformats.org/officeDocument/2006/relationships/image" Target="../media/image46.png"/><Relationship Id="rId43" Type="http://schemas.openxmlformats.org/officeDocument/2006/relationships/image" Target="../media/image62.png"/><Relationship Id="rId48" Type="http://schemas.openxmlformats.org/officeDocument/2006/relationships/image" Target="../media/image67.png"/><Relationship Id="rId64" Type="http://schemas.openxmlformats.org/officeDocument/2006/relationships/image" Target="../media/image83.png"/><Relationship Id="rId69" Type="http://schemas.openxmlformats.org/officeDocument/2006/relationships/image" Target="../media/image88.png"/><Relationship Id="rId80" Type="http://schemas.openxmlformats.org/officeDocument/2006/relationships/image" Target="../media/image99.png"/><Relationship Id="rId85" Type="http://schemas.openxmlformats.org/officeDocument/2006/relationships/image" Target="../media/image104.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67" Type="http://schemas.openxmlformats.org/officeDocument/2006/relationships/image" Target="../media/image86.png"/><Relationship Id="rId103" Type="http://schemas.openxmlformats.org/officeDocument/2006/relationships/image" Target="../media/image1200.png"/><Relationship Id="rId20" Type="http://schemas.openxmlformats.org/officeDocument/2006/relationships/image" Target="../media/image39.pn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 Id="rId70" Type="http://schemas.openxmlformats.org/officeDocument/2006/relationships/image" Target="../media/image89.png"/><Relationship Id="rId75" Type="http://schemas.openxmlformats.org/officeDocument/2006/relationships/image" Target="../media/image94.png"/><Relationship Id="rId83" Type="http://schemas.openxmlformats.org/officeDocument/2006/relationships/image" Target="../media/image102.png"/><Relationship Id="rId88" Type="http://schemas.openxmlformats.org/officeDocument/2006/relationships/image" Target="../media/image107.png"/><Relationship Id="rId91" Type="http://schemas.openxmlformats.org/officeDocument/2006/relationships/image" Target="../media/image110.png"/><Relationship Id="rId96"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 Id="rId57" Type="http://schemas.openxmlformats.org/officeDocument/2006/relationships/image" Target="../media/image76.png"/><Relationship Id="rId10" Type="http://schemas.openxmlformats.org/officeDocument/2006/relationships/image" Target="../media/image29.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png"/><Relationship Id="rId73" Type="http://schemas.openxmlformats.org/officeDocument/2006/relationships/image" Target="../media/image92.png"/><Relationship Id="rId78" Type="http://schemas.openxmlformats.org/officeDocument/2006/relationships/image" Target="../media/image97.png"/><Relationship Id="rId81" Type="http://schemas.openxmlformats.org/officeDocument/2006/relationships/image" Target="../media/image100.png"/><Relationship Id="rId86" Type="http://schemas.openxmlformats.org/officeDocument/2006/relationships/image" Target="../media/image105.png"/><Relationship Id="rId94" Type="http://schemas.openxmlformats.org/officeDocument/2006/relationships/image" Target="../media/image113.png"/><Relationship Id="rId99" Type="http://schemas.openxmlformats.org/officeDocument/2006/relationships/image" Target="../media/image118.png"/><Relationship Id="rId101" Type="http://schemas.openxmlformats.org/officeDocument/2006/relationships/image" Target="../media/image120.png"/><Relationship Id="rId4" Type="http://schemas.openxmlformats.org/officeDocument/2006/relationships/image" Target="../media/image23.png"/><Relationship Id="rId9"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9" Type="http://schemas.openxmlformats.org/officeDocument/2006/relationships/image" Target="../media/image58.png"/><Relationship Id="rId34" Type="http://schemas.openxmlformats.org/officeDocument/2006/relationships/image" Target="../media/image53.png"/><Relationship Id="rId50" Type="http://schemas.openxmlformats.org/officeDocument/2006/relationships/image" Target="../media/image69.png"/><Relationship Id="rId55" Type="http://schemas.openxmlformats.org/officeDocument/2006/relationships/image" Target="../media/image74.png"/><Relationship Id="rId76" Type="http://schemas.openxmlformats.org/officeDocument/2006/relationships/image" Target="../media/image95.png"/><Relationship Id="rId97" Type="http://schemas.openxmlformats.org/officeDocument/2006/relationships/image" Target="../media/image116.png"/><Relationship Id="rId7" Type="http://schemas.openxmlformats.org/officeDocument/2006/relationships/image" Target="../media/image26.png"/><Relationship Id="rId71" Type="http://schemas.openxmlformats.org/officeDocument/2006/relationships/image" Target="../media/image90.png"/><Relationship Id="rId92" Type="http://schemas.openxmlformats.org/officeDocument/2006/relationships/image" Target="../media/image111.png"/><Relationship Id="rId2" Type="http://schemas.openxmlformats.org/officeDocument/2006/relationships/notesSlide" Target="../notesSlides/notesSlide32.xml"/><Relationship Id="rId29" Type="http://schemas.openxmlformats.org/officeDocument/2006/relationships/image" Target="../media/image48.png"/><Relationship Id="rId24" Type="http://schemas.openxmlformats.org/officeDocument/2006/relationships/image" Target="../media/image43.png"/><Relationship Id="rId40" Type="http://schemas.openxmlformats.org/officeDocument/2006/relationships/image" Target="../media/image59.png"/><Relationship Id="rId45" Type="http://schemas.openxmlformats.org/officeDocument/2006/relationships/image" Target="../media/image64.png"/><Relationship Id="rId66" Type="http://schemas.openxmlformats.org/officeDocument/2006/relationships/image" Target="../media/image85.png"/><Relationship Id="rId87" Type="http://schemas.openxmlformats.org/officeDocument/2006/relationships/image" Target="../media/image106.png"/><Relationship Id="rId61" Type="http://schemas.openxmlformats.org/officeDocument/2006/relationships/image" Target="../media/image80.png"/><Relationship Id="rId82" Type="http://schemas.openxmlformats.org/officeDocument/2006/relationships/image" Target="../media/image101.png"/><Relationship Id="rId19" Type="http://schemas.openxmlformats.org/officeDocument/2006/relationships/image" Target="../media/image38.png"/><Relationship Id="rId14" Type="http://schemas.openxmlformats.org/officeDocument/2006/relationships/image" Target="../media/image33.png"/><Relationship Id="rId30" Type="http://schemas.openxmlformats.org/officeDocument/2006/relationships/image" Target="../media/image49.png"/><Relationship Id="rId35" Type="http://schemas.openxmlformats.org/officeDocument/2006/relationships/image" Target="../media/image54.png"/><Relationship Id="rId56" Type="http://schemas.openxmlformats.org/officeDocument/2006/relationships/image" Target="../media/image75.png"/><Relationship Id="rId77" Type="http://schemas.openxmlformats.org/officeDocument/2006/relationships/image" Target="../media/image96.png"/><Relationship Id="rId100" Type="http://schemas.openxmlformats.org/officeDocument/2006/relationships/image" Target="../media/image119.png"/><Relationship Id="rId8" Type="http://schemas.openxmlformats.org/officeDocument/2006/relationships/image" Target="../media/image27.png"/><Relationship Id="rId51" Type="http://schemas.openxmlformats.org/officeDocument/2006/relationships/image" Target="../media/image70.png"/><Relationship Id="rId72" Type="http://schemas.openxmlformats.org/officeDocument/2006/relationships/image" Target="../media/image91.png"/><Relationship Id="rId93" Type="http://schemas.openxmlformats.org/officeDocument/2006/relationships/image" Target="../media/image112.png"/><Relationship Id="rId98" Type="http://schemas.openxmlformats.org/officeDocument/2006/relationships/image" Target="../media/image117.png"/><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128.jpeg"/><Relationship Id="rId7" Type="http://schemas.openxmlformats.org/officeDocument/2006/relationships/image" Target="../media/image13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129.jpeg"/><Relationship Id="rId4" Type="http://schemas.microsoft.com/office/2007/relationships/hdphoto" Target="../media/hdphoto12.wdp"/><Relationship Id="rId9" Type="http://schemas.openxmlformats.org/officeDocument/2006/relationships/image" Target="../media/image131.jpeg"/></Relationships>
</file>

<file path=ppt/slides/_rels/slide36.xml.rels><?xml version="1.0" encoding="UTF-8" standalone="yes"?>
<Relationships xmlns="http://schemas.openxmlformats.org/package/2006/relationships"><Relationship Id="rId8" Type="http://schemas.openxmlformats.org/officeDocument/2006/relationships/image" Target="../media/image135.jpeg"/><Relationship Id="rId3" Type="http://schemas.openxmlformats.org/officeDocument/2006/relationships/image" Target="../media/image132.jpeg"/><Relationship Id="rId7" Type="http://schemas.openxmlformats.org/officeDocument/2006/relationships/image" Target="../media/image13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133.jpeg"/><Relationship Id="rId10" Type="http://schemas.openxmlformats.org/officeDocument/2006/relationships/image" Target="../media/image136.emf"/><Relationship Id="rId4" Type="http://schemas.microsoft.com/office/2007/relationships/hdphoto" Target="../media/hdphoto15.wdp"/><Relationship Id="rId9" Type="http://schemas.microsoft.com/office/2007/relationships/hdphoto" Target="../media/hdphoto17.wdp"/></Relationships>
</file>

<file path=ppt/slides/_rels/slide37.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132.jpeg"/><Relationship Id="rId7" Type="http://schemas.openxmlformats.org/officeDocument/2006/relationships/image" Target="../media/image138.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19.wdp"/><Relationship Id="rId5" Type="http://schemas.openxmlformats.org/officeDocument/2006/relationships/image" Target="../media/image137.jpeg"/><Relationship Id="rId10" Type="http://schemas.openxmlformats.org/officeDocument/2006/relationships/image" Target="../media/image136.emf"/><Relationship Id="rId4" Type="http://schemas.microsoft.com/office/2007/relationships/hdphoto" Target="../media/hdphoto18.wdp"/><Relationship Id="rId9" Type="http://schemas.openxmlformats.org/officeDocument/2006/relationships/image" Target="../media/image139.jpeg"/></Relationships>
</file>

<file path=ppt/slides/_rels/slide3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jpeg"/><Relationship Id="rId1" Type="http://schemas.openxmlformats.org/officeDocument/2006/relationships/slideLayout" Target="../slideLayouts/slideLayout4.xml"/><Relationship Id="rId5" Type="http://schemas.openxmlformats.org/officeDocument/2006/relationships/image" Target="../media/image149.jpeg"/><Relationship Id="rId4" Type="http://schemas.openxmlformats.org/officeDocument/2006/relationships/image" Target="../media/image14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1483"/>
            <a:ext cx="7772400" cy="978408"/>
          </a:xfrm>
        </p:spPr>
        <p:txBody>
          <a:bodyPr/>
          <a:lstStyle/>
          <a:p>
            <a:r>
              <a:rPr lang="en-US" i="1" dirty="0">
                <a:effectLst/>
              </a:rPr>
              <a:t>Virtual Reality </a:t>
            </a:r>
            <a:br>
              <a:rPr lang="en-US" i="1" dirty="0">
                <a:effectLst/>
              </a:rPr>
            </a:br>
            <a:r>
              <a:rPr lang="en-US" i="1" dirty="0">
                <a:effectLst/>
              </a:rPr>
              <a:t>in Research and Industry</a:t>
            </a:r>
            <a:endParaRPr lang="en-US" dirty="0"/>
          </a:p>
        </p:txBody>
      </p:sp>
      <p:pic>
        <p:nvPicPr>
          <p:cNvPr id="3" name="Picture 2">
            <a:extLst>
              <a:ext uri="{FF2B5EF4-FFF2-40B4-BE49-F238E27FC236}">
                <a16:creationId xmlns:a16="http://schemas.microsoft.com/office/drawing/2014/main" id="{63C2ECCD-DBCD-6F4F-9BB5-5485CF58C287}"/>
              </a:ext>
            </a:extLst>
          </p:cNvPr>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2772000" y="2868110"/>
            <a:ext cx="3600000" cy="300000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E4A08-155D-4292-AD84-EAA05D56DCDA}"/>
              </a:ext>
            </a:extLst>
          </p:cNvPr>
          <p:cNvSpPr txBox="1"/>
          <p:nvPr/>
        </p:nvSpPr>
        <p:spPr>
          <a:xfrm>
            <a:off x="604157" y="3059668"/>
            <a:ext cx="7105022" cy="400110"/>
          </a:xfrm>
          <a:prstGeom prst="rect">
            <a:avLst/>
          </a:prstGeom>
          <a:noFill/>
        </p:spPr>
        <p:txBody>
          <a:bodyPr wrap="none" rtlCol="0">
            <a:spAutoFit/>
          </a:bodyPr>
          <a:lstStyle/>
          <a:p>
            <a:r>
              <a:rPr lang="en-GB" sz="2000" dirty="0"/>
              <a:t>Challenge 1: how to disassociate optic flow and direction cues?</a:t>
            </a:r>
            <a:endParaRPr lang="en-US" sz="2000" dirty="0"/>
          </a:p>
        </p:txBody>
      </p:sp>
    </p:spTree>
    <p:extLst>
      <p:ext uri="{BB962C8B-B14F-4D97-AF65-F5344CB8AC3E}">
        <p14:creationId xmlns:p14="http://schemas.microsoft.com/office/powerpoint/2010/main" val="1151342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1168" y="1736769"/>
            <a:ext cx="3779060" cy="4668250"/>
          </a:xfrm>
          <a:prstGeom prst="rect">
            <a:avLst/>
          </a:prstGeom>
        </p:spPr>
      </p:pic>
      <p:sp>
        <p:nvSpPr>
          <p:cNvPr id="7" name="Title 6"/>
          <p:cNvSpPr>
            <a:spLocks noGrp="1"/>
          </p:cNvSpPr>
          <p:nvPr>
            <p:ph type="title"/>
          </p:nvPr>
        </p:nvSpPr>
        <p:spPr/>
        <p:txBody>
          <a:bodyPr/>
          <a:lstStyle/>
          <a:p>
            <a:r>
              <a:rPr lang="en-GB" dirty="0"/>
              <a:t>Displaced by Prisms</a:t>
            </a:r>
          </a:p>
        </p:txBody>
      </p:sp>
    </p:spTree>
    <p:extLst>
      <p:ext uri="{BB962C8B-B14F-4D97-AF65-F5344CB8AC3E}">
        <p14:creationId xmlns:p14="http://schemas.microsoft.com/office/powerpoint/2010/main" val="105505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6"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email">
            <a:duotone>
              <a:schemeClr val="accent4">
                <a:shade val="45000"/>
                <a:satMod val="135000"/>
              </a:schemeClr>
              <a:prstClr val="white"/>
            </a:duotone>
            <a:extLst>
              <a:ext uri="{BEBA8EAE-BF5A-486C-A8C5-ECC9F3942E4B}">
                <a14:imgProps xmlns:a14="http://schemas.microsoft.com/office/drawing/2010/main">
                  <a14:imgLayer r:embed="rId5">
                    <a14:imgEffect>
                      <a14:backgroundRemoval t="0" b="98864" l="2874" r="100000"/>
                    </a14:imgEffect>
                  </a14:imgLayer>
                </a14:imgProps>
              </a:ext>
              <a:ext uri="{28A0092B-C50C-407E-A947-70E740481C1C}">
                <a14:useLocalDpi xmlns:a14="http://schemas.microsoft.com/office/drawing/2010/main"/>
              </a:ext>
            </a:extLst>
          </a:blip>
          <a:stretch>
            <a:fillRect/>
          </a:stretch>
        </p:blipFill>
        <p:spPr>
          <a:xfrm>
            <a:off x="6395812" y="5624430"/>
            <a:ext cx="722997" cy="731431"/>
          </a:xfrm>
          <a:prstGeom prst="rect">
            <a:avLst/>
          </a:prstGeom>
        </p:spPr>
      </p:pic>
      <p:sp>
        <p:nvSpPr>
          <p:cNvPr id="36" name="Right Triangle 35"/>
          <p:cNvSpPr/>
          <p:nvPr/>
        </p:nvSpPr>
        <p:spPr>
          <a:xfrm>
            <a:off x="6315740" y="5198775"/>
            <a:ext cx="903767" cy="318977"/>
          </a:xfrm>
          <a:prstGeom prst="rtTriangle">
            <a:avLst/>
          </a:prstGeom>
          <a:gradFill>
            <a:gsLst>
              <a:gs pos="0">
                <a:schemeClr val="tx1">
                  <a:lumMod val="85000"/>
                </a:schemeClr>
              </a:gs>
              <a:gs pos="50000">
                <a:schemeClr val="tx1">
                  <a:lumMod val="75000"/>
                  <a:alpha val="60000"/>
                </a:schemeClr>
              </a:gs>
              <a:gs pos="100000">
                <a:schemeClr val="bg2">
                  <a:lumMod val="75000"/>
                  <a:lumOff val="25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14" name="Content Placeholder 13" descr="theScreen_001.jpeg"/>
          <p:cNvPicPr>
            <a:picLocks noGrp="1" noChangeAspect="1"/>
          </p:cNvPicPr>
          <p:nvPr>
            <p:ph sz="half" idx="1"/>
          </p:nvPr>
        </p:nvPicPr>
        <p:blipFill rotWithShape="1">
          <a:blip r:embed="rId6" cstate="screen">
            <a:extLst>
              <a:ext uri="{28A0092B-C50C-407E-A947-70E740481C1C}">
                <a14:useLocalDpi xmlns:a14="http://schemas.microsoft.com/office/drawing/2010/main"/>
              </a:ext>
            </a:extLst>
          </a:blip>
          <a:srcRect/>
          <a:stretch/>
        </p:blipFill>
        <p:spPr>
          <a:xfrm>
            <a:off x="507600" y="2188800"/>
            <a:ext cx="4316890" cy="3240000"/>
          </a:xfrm>
        </p:spPr>
      </p:pic>
      <p:sp>
        <p:nvSpPr>
          <p:cNvPr id="2" name="Title 1"/>
          <p:cNvSpPr>
            <a:spLocks noGrp="1"/>
          </p:cNvSpPr>
          <p:nvPr>
            <p:ph type="title"/>
          </p:nvPr>
        </p:nvSpPr>
        <p:spPr/>
        <p:txBody>
          <a:bodyPr/>
          <a:lstStyle/>
          <a:p>
            <a:r>
              <a:rPr lang="en-GB" dirty="0"/>
              <a:t>With Prisms …</a:t>
            </a:r>
            <a:endParaRPr lang="en-US" dirty="0"/>
          </a:p>
        </p:txBody>
      </p:sp>
      <p:pic>
        <p:nvPicPr>
          <p:cNvPr id="24" name="Content Placeholder 4" descr="theScreen01.jpeg"/>
          <p:cNvPicPr>
            <a:picLocks noGrp="1" noChangeAspect="1"/>
          </p:cNvPicPr>
          <p:nvPr>
            <p:ph sz="half" idx="1"/>
          </p:nvPr>
        </p:nvPicPr>
        <p:blipFill rotWithShape="1">
          <a:blip r:embed="rId7" cstate="email">
            <a:extLst>
              <a:ext uri="{28A0092B-C50C-407E-A947-70E740481C1C}">
                <a14:useLocalDpi xmlns:a14="http://schemas.microsoft.com/office/drawing/2010/main"/>
              </a:ext>
            </a:extLst>
          </a:blip>
          <a:srcRect l="-12"/>
          <a:stretch/>
        </p:blipFill>
        <p:spPr>
          <a:xfrm>
            <a:off x="507601" y="2188799"/>
            <a:ext cx="4313755" cy="3240000"/>
          </a:xfrm>
        </p:spPr>
      </p:pic>
      <p:sp>
        <p:nvSpPr>
          <p:cNvPr id="35" name="Oval 34"/>
          <p:cNvSpPr/>
          <p:nvPr/>
        </p:nvSpPr>
        <p:spPr>
          <a:xfrm>
            <a:off x="6701416" y="1755702"/>
            <a:ext cx="216008" cy="21601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2037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500"/>
                                        <p:tgtEl>
                                          <p:spTgt spid="36"/>
                                        </p:tgtEl>
                                      </p:cBhvr>
                                    </p:animEffect>
                                  </p:childTnLst>
                                </p:cTn>
                              </p:par>
                              <p:par>
                                <p:cTn id="8" presetID="42" presetClass="path" presetSubtype="0" accel="50000" decel="50000" fill="hold" grpId="0" nodeType="withEffect">
                                  <p:stCondLst>
                                    <p:cond delay="0"/>
                                  </p:stCondLst>
                                  <p:childTnLst>
                                    <p:animMotion origin="layout" path="M -3.6471E-7 -3.03915E-6 L 0.08232 0.00579 " pathEditMode="relative" rAng="0" ptsTypes="AA">
                                      <p:cBhvr>
                                        <p:cTn id="9" dur="1500" fill="hold"/>
                                        <p:tgtEl>
                                          <p:spTgt spid="10"/>
                                        </p:tgtEl>
                                        <p:attrNameLst>
                                          <p:attrName>ppt_x</p:attrName>
                                          <p:attrName>ppt_y</p:attrName>
                                        </p:attrNameLst>
                                      </p:cBhvr>
                                      <p:rCtr x="4116" y="278"/>
                                    </p:animMotion>
                                  </p:childTnLst>
                                </p:cTn>
                              </p:par>
                              <p:par>
                                <p:cTn id="10" presetID="10" presetClass="exit" presetSubtype="0" fill="hold" nodeType="withEffect">
                                  <p:stCondLst>
                                    <p:cond delay="0"/>
                                  </p:stCondLst>
                                  <p:childTnLst>
                                    <p:animEffect transition="out" filter="fade">
                                      <p:cBhvr>
                                        <p:cTn id="11" dur="1500"/>
                                        <p:tgtEl>
                                          <p:spTgt spid="24"/>
                                        </p:tgtEl>
                                      </p:cBhvr>
                                    </p:animEffect>
                                    <p:set>
                                      <p:cBhvr>
                                        <p:cTn id="12" dur="1" fill="hold">
                                          <p:stCondLst>
                                            <p:cond delay="1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9418"/>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p:nvPr/>
        </p:nvCxnSpPr>
        <p:spPr>
          <a:xfrm>
            <a:off x="6825045" y="1968182"/>
            <a:ext cx="0" cy="4040343"/>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pic>
        <p:nvPicPr>
          <p:cNvPr id="15" name="Picture 14"/>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430648" y="5624430"/>
            <a:ext cx="722997" cy="731431"/>
          </a:xfrm>
          <a:prstGeom prst="rect">
            <a:avLst/>
          </a:prstGeom>
        </p:spPr>
      </p:pic>
      <p:cxnSp>
        <p:nvCxnSpPr>
          <p:cNvPr id="9" name="Straight Arrow Connector 8"/>
          <p:cNvCxnSpPr/>
          <p:nvPr/>
        </p:nvCxnSpPr>
        <p:spPr>
          <a:xfrm flipV="1">
            <a:off x="6810086" y="5429418"/>
            <a:ext cx="14959" cy="6579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6810650" y="5499205"/>
            <a:ext cx="356504" cy="57357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9709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using optic flow</a:t>
            </a:r>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329"/>
          <a:stretch/>
        </p:blipFill>
        <p:spPr>
          <a:xfrm>
            <a:off x="507600" y="2189418"/>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683195" y="5049664"/>
            <a:ext cx="722997" cy="731431"/>
          </a:xfrm>
          <a:prstGeom prst="rect">
            <a:avLst/>
          </a:prstGeom>
        </p:spPr>
      </p:pic>
      <p:grpSp>
        <p:nvGrpSpPr>
          <p:cNvPr id="14" name="Group 13"/>
          <p:cNvGrpSpPr/>
          <p:nvPr/>
        </p:nvGrpSpPr>
        <p:grpSpPr>
          <a:xfrm>
            <a:off x="2667600" y="3172824"/>
            <a:ext cx="1041709" cy="1075874"/>
            <a:chOff x="2600665" y="2939286"/>
            <a:chExt cx="1286004" cy="1478274"/>
          </a:xfrm>
        </p:grpSpPr>
        <p:cxnSp>
          <p:nvCxnSpPr>
            <p:cNvPr id="15" name="Straight Arrow Connector 14"/>
            <p:cNvCxnSpPr/>
            <p:nvPr/>
          </p:nvCxnSpPr>
          <p:spPr>
            <a:xfrm flipH="1" flipV="1">
              <a:off x="3227059" y="2939286"/>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a:off x="3243667" y="4034174"/>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rot="5400000" flipH="1" flipV="1">
              <a:off x="3690982" y="3570917"/>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rot="16200000" flipH="1" flipV="1">
              <a:off x="2788364" y="3578905"/>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V="1">
              <a:off x="3467325" y="321084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flipV="1">
              <a:off x="2701131" y="319551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2781009" y="396228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3428651" y="3962933"/>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23" name="Oval 22"/>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74543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using optic flow</a:t>
            </a:r>
          </a:p>
        </p:txBody>
      </p:sp>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p:cNvGrpSpPr/>
          <p:nvPr/>
        </p:nvGrpSpPr>
        <p:grpSpPr>
          <a:xfrm>
            <a:off x="2667600" y="3172824"/>
            <a:ext cx="1041709" cy="1075874"/>
            <a:chOff x="2600665" y="2939286"/>
            <a:chExt cx="1286004" cy="1478274"/>
          </a:xfrm>
        </p:grpSpPr>
        <p:cxnSp>
          <p:nvCxnSpPr>
            <p:cNvPr id="26" name="Straight Arrow Connector 25"/>
            <p:cNvCxnSpPr/>
            <p:nvPr/>
          </p:nvCxnSpPr>
          <p:spPr>
            <a:xfrm flipH="1" flipV="1">
              <a:off x="3227059" y="2939286"/>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H="1">
              <a:off x="3243667" y="4034174"/>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5400000" flipH="1" flipV="1">
              <a:off x="3690982" y="3570917"/>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rot="16200000" flipH="1" flipV="1">
              <a:off x="2788364" y="3578905"/>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V="1">
              <a:off x="3467325" y="321084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H="1" flipV="1">
              <a:off x="2701131" y="319551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H="1">
              <a:off x="2781009" y="396228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3428651" y="3962933"/>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cxnSp>
        <p:nvCxnSpPr>
          <p:cNvPr id="40" name="Straight Connector 39"/>
          <p:cNvCxnSpPr/>
          <p:nvPr/>
        </p:nvCxnSpPr>
        <p:spPr>
          <a:xfrm>
            <a:off x="6810192" y="1921606"/>
            <a:ext cx="142373" cy="3808087"/>
          </a:xfrm>
          <a:prstGeom prst="line">
            <a:avLst/>
          </a:prstGeom>
          <a:ln w="38100" cmpd="sng"/>
        </p:spPr>
        <p:style>
          <a:lnRef idx="3">
            <a:schemeClr val="accent1"/>
          </a:lnRef>
          <a:fillRef idx="0">
            <a:schemeClr val="accent1"/>
          </a:fillRef>
          <a:effectRef idx="2">
            <a:schemeClr val="accent1"/>
          </a:effectRef>
          <a:fontRef idx="minor">
            <a:schemeClr val="tx1"/>
          </a:fontRef>
        </p:style>
      </p:cxnSp>
      <p:grpSp>
        <p:nvGrpSpPr>
          <p:cNvPr id="34" name="Group 33"/>
          <p:cNvGrpSpPr/>
          <p:nvPr/>
        </p:nvGrpSpPr>
        <p:grpSpPr>
          <a:xfrm rot="19884518">
            <a:off x="6531213" y="4899221"/>
            <a:ext cx="722997" cy="828714"/>
            <a:chOff x="6683195" y="4952381"/>
            <a:chExt cx="722997" cy="828714"/>
          </a:xfrm>
        </p:grpSpPr>
        <p:pic>
          <p:nvPicPr>
            <p:cNvPr id="37" name="Picture 36"/>
            <p:cNvPicPr>
              <a:picLocks noChangeAspect="1"/>
            </p:cNvPicPr>
            <p:nvPr/>
          </p:nvPicPr>
          <p:blipFill>
            <a:blip r:embed="rId4" cstate="email">
              <a:duotone>
                <a:schemeClr val="accent4">
                  <a:shade val="45000"/>
                  <a:satMod val="135000"/>
                </a:schemeClr>
                <a:prstClr val="white"/>
              </a:duotone>
              <a:extLst>
                <a:ext uri="{BEBA8EAE-BF5A-486C-A8C5-ECC9F3942E4B}">
                  <a14:imgProps xmlns:a14="http://schemas.microsoft.com/office/drawing/2010/main">
                    <a14:imgLayer r:embed="rId5">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683195" y="5049664"/>
              <a:ext cx="722997" cy="731431"/>
            </a:xfrm>
            <a:prstGeom prst="rect">
              <a:avLst/>
            </a:prstGeom>
          </p:spPr>
        </p:pic>
        <p:cxnSp>
          <p:nvCxnSpPr>
            <p:cNvPr id="36" name="Straight Arrow Connector 35"/>
            <p:cNvCxnSpPr/>
            <p:nvPr/>
          </p:nvCxnSpPr>
          <p:spPr>
            <a:xfrm flipV="1">
              <a:off x="7044693" y="4952381"/>
              <a:ext cx="275651" cy="560200"/>
            </a:xfrm>
            <a:prstGeom prst="straightConnector1">
              <a:avLst/>
            </a:prstGeom>
            <a:ln>
              <a:noFill/>
              <a:tailEnd type="triangle"/>
            </a:ln>
          </p:spPr>
          <p:style>
            <a:lnRef idx="3">
              <a:schemeClr val="accent3"/>
            </a:lnRef>
            <a:fillRef idx="0">
              <a:schemeClr val="accent3"/>
            </a:fillRef>
            <a:effectRef idx="2">
              <a:schemeClr val="accent3"/>
            </a:effectRef>
            <a:fontRef idx="minor">
              <a:schemeClr val="tx1"/>
            </a:fontRef>
          </p:style>
        </p:cxnSp>
      </p:grpSp>
      <p:sp>
        <p:nvSpPr>
          <p:cNvPr id="20" name="Oval 19"/>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Content Placeholder 3">
            <a:extLst>
              <a:ext uri="{FF2B5EF4-FFF2-40B4-BE49-F238E27FC236}">
                <a16:creationId xmlns:a16="http://schemas.microsoft.com/office/drawing/2014/main" id="{FAE4EB82-3DC7-8F4E-B3E3-19CD7C219101}"/>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8463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500"/>
                                  </p:stCondLst>
                                  <p:childTnLst>
                                    <p:animMotion origin="layout" path="M 5.55556E-7 1.48148E-6 L -0.01129 -0.45602 " pathEditMode="relative" rAng="0" ptsTypes="AA">
                                      <p:cBhvr>
                                        <p:cTn id="6" dur="8250" fill="hold"/>
                                        <p:tgtEl>
                                          <p:spTgt spid="34"/>
                                        </p:tgtEl>
                                        <p:attrNameLst>
                                          <p:attrName>ppt_x</p:attrName>
                                          <p:attrName>ppt_y</p:attrName>
                                        </p:attrNameLst>
                                      </p:cBhvr>
                                      <p:rCtr x="-573" y="-22801"/>
                                    </p:animMotion>
                                  </p:childTnLst>
                                </p:cTn>
                              </p:par>
                              <p:par>
                                <p:cTn id="7" presetID="10"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500"/>
                                        <p:tgtEl>
                                          <p:spTgt spid="25"/>
                                        </p:tgtEl>
                                      </p:cBhvr>
                                    </p:animEffect>
                                  </p:childTnLst>
                                </p:cTn>
                              </p:par>
                            </p:childTnLst>
                          </p:cTn>
                        </p:par>
                        <p:par>
                          <p:cTn id="10" fill="hold">
                            <p:stCondLst>
                              <p:cond delay="8750"/>
                            </p:stCondLst>
                            <p:childTnLst>
                              <p:par>
                                <p:cTn id="11" presetID="1" presetClass="exit" presetSubtype="0" fill="hold" nodeType="after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par>
                          <p:cTn id="13" fill="hold">
                            <p:stCondLst>
                              <p:cond delay="8750"/>
                            </p:stCondLst>
                            <p:childTnLst>
                              <p:par>
                                <p:cTn id="14" presetID="10" presetClass="entr" presetSubtype="0" fill="hold" nodeType="afterEffect">
                                  <p:stCondLst>
                                    <p:cond delay="5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theScreen_001.jpeg"/>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07600" y="2188800"/>
            <a:ext cx="4316890" cy="3240000"/>
          </a:xfrm>
        </p:spPr>
      </p:pic>
      <p:sp>
        <p:nvSpPr>
          <p:cNvPr id="2" name="Title 1"/>
          <p:cNvSpPr>
            <a:spLocks noGrp="1"/>
          </p:cNvSpPr>
          <p:nvPr>
            <p:ph type="title"/>
          </p:nvPr>
        </p:nvSpPr>
        <p:spPr/>
        <p:txBody>
          <a:bodyPr/>
          <a:lstStyle/>
          <a:p>
            <a:r>
              <a:rPr lang="en-GB" dirty="0"/>
              <a:t>With Prisms …</a:t>
            </a:r>
            <a:endParaRPr lang="en-US" dirty="0"/>
          </a:p>
        </p:txBody>
      </p:sp>
      <p:cxnSp>
        <p:nvCxnSpPr>
          <p:cNvPr id="5" name="Straight Connector 4"/>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6"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8" name="Picture 7"/>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a:off x="6395812" y="5624430"/>
            <a:ext cx="722997" cy="731431"/>
          </a:xfrm>
          <a:prstGeom prst="rect">
            <a:avLst/>
          </a:prstGeom>
        </p:spPr>
      </p:pic>
      <p:pic>
        <p:nvPicPr>
          <p:cNvPr id="24" name="Content Placeholder 4" descr="theScreen01.jpeg"/>
          <p:cNvPicPr>
            <a:picLocks noGrp="1" noChangeAspect="1"/>
          </p:cNvPicPr>
          <p:nvPr>
            <p:ph sz="half" idx="1"/>
          </p:nvPr>
        </p:nvPicPr>
        <p:blipFill rotWithShape="1">
          <a:blip r:embed="rId7" cstate="email">
            <a:extLst>
              <a:ext uri="{28A0092B-C50C-407E-A947-70E740481C1C}">
                <a14:useLocalDpi xmlns:a14="http://schemas.microsoft.com/office/drawing/2010/main"/>
              </a:ext>
            </a:extLst>
          </a:blip>
          <a:srcRect l="-12"/>
          <a:stretch/>
        </p:blipFill>
        <p:spPr>
          <a:xfrm>
            <a:off x="507601" y="2188799"/>
            <a:ext cx="4313755" cy="3240000"/>
          </a:xfrm>
        </p:spPr>
      </p:pic>
      <p:sp>
        <p:nvSpPr>
          <p:cNvPr id="36" name="Right Triangle 35"/>
          <p:cNvSpPr/>
          <p:nvPr/>
        </p:nvSpPr>
        <p:spPr>
          <a:xfrm>
            <a:off x="6315740" y="5198775"/>
            <a:ext cx="903767" cy="318977"/>
          </a:xfrm>
          <a:prstGeom prst="rtTriangle">
            <a:avLst/>
          </a:prstGeom>
          <a:gradFill>
            <a:gsLst>
              <a:gs pos="0">
                <a:schemeClr val="tx1">
                  <a:lumMod val="85000"/>
                </a:schemeClr>
              </a:gs>
              <a:gs pos="50000">
                <a:schemeClr val="tx1">
                  <a:lumMod val="75000"/>
                  <a:alpha val="60000"/>
                </a:schemeClr>
              </a:gs>
              <a:gs pos="100000">
                <a:schemeClr val="bg2">
                  <a:lumMod val="75000"/>
                  <a:lumOff val="25000"/>
                </a:schemeClr>
              </a:gs>
            </a:gsLst>
            <a:lin ang="21594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Oval 34"/>
          <p:cNvSpPr/>
          <p:nvPr/>
        </p:nvSpPr>
        <p:spPr>
          <a:xfrm>
            <a:off x="6701416" y="1755702"/>
            <a:ext cx="216008" cy="21601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8416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500"/>
                                        <p:tgtEl>
                                          <p:spTgt spid="36"/>
                                        </p:tgtEl>
                                      </p:cBhvr>
                                    </p:animEffect>
                                  </p:childTnLst>
                                </p:cTn>
                              </p:par>
                              <p:par>
                                <p:cTn id="8" presetID="42" presetClass="path" presetSubtype="0" accel="50000" decel="50000" fill="hold" grpId="0" nodeType="withEffect">
                                  <p:stCondLst>
                                    <p:cond delay="0"/>
                                  </p:stCondLst>
                                  <p:childTnLst>
                                    <p:animMotion origin="layout" path="M -3.6471E-7 -3.03915E-6 L 0.08232 0.00579 " pathEditMode="relative" rAng="0" ptsTypes="AA">
                                      <p:cBhvr>
                                        <p:cTn id="9" dur="1500" fill="hold"/>
                                        <p:tgtEl>
                                          <p:spTgt spid="10"/>
                                        </p:tgtEl>
                                        <p:attrNameLst>
                                          <p:attrName>ppt_x</p:attrName>
                                          <p:attrName>ppt_y</p:attrName>
                                        </p:attrNameLst>
                                      </p:cBhvr>
                                      <p:rCtr x="4116" y="278"/>
                                    </p:animMotion>
                                  </p:childTnLst>
                                </p:cTn>
                              </p:par>
                              <p:par>
                                <p:cTn id="10" presetID="10" presetClass="exit" presetSubtype="0" fill="hold" nodeType="withEffect">
                                  <p:stCondLst>
                                    <p:cond delay="0"/>
                                  </p:stCondLst>
                                  <p:childTnLst>
                                    <p:animEffect transition="out" filter="fade">
                                      <p:cBhvr>
                                        <p:cTn id="11" dur="1500"/>
                                        <p:tgtEl>
                                          <p:spTgt spid="24"/>
                                        </p:tgtEl>
                                      </p:cBhvr>
                                    </p:animEffect>
                                    <p:set>
                                      <p:cBhvr>
                                        <p:cTn id="12" dur="1" fill="hold">
                                          <p:stCondLst>
                                            <p:cond delay="1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9418"/>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p:nvPr/>
        </p:nvCxnSpPr>
        <p:spPr>
          <a:xfrm>
            <a:off x="6825045" y="1968182"/>
            <a:ext cx="0" cy="4040343"/>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pic>
        <p:nvPicPr>
          <p:cNvPr id="15" name="Picture 14"/>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430648" y="5624430"/>
            <a:ext cx="722997" cy="731431"/>
          </a:xfrm>
          <a:prstGeom prst="rect">
            <a:avLst/>
          </a:prstGeom>
        </p:spPr>
      </p:pic>
      <p:cxnSp>
        <p:nvCxnSpPr>
          <p:cNvPr id="9" name="Straight Arrow Connector 8"/>
          <p:cNvCxnSpPr/>
          <p:nvPr/>
        </p:nvCxnSpPr>
        <p:spPr>
          <a:xfrm flipV="1">
            <a:off x="6810086" y="5429418"/>
            <a:ext cx="14959" cy="6579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6810650" y="5499205"/>
            <a:ext cx="356504" cy="57357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6" name="Oval 15"/>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3945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a:t>
            </a:r>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329"/>
          <a:stretch/>
        </p:blipFill>
        <p:spPr>
          <a:xfrm>
            <a:off x="507600" y="2189418"/>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6683195" y="4854652"/>
            <a:ext cx="722997" cy="926443"/>
            <a:chOff x="6683195" y="4854652"/>
            <a:chExt cx="722997" cy="926443"/>
          </a:xfrm>
        </p:grpSpPr>
        <p:grpSp>
          <p:nvGrpSpPr>
            <p:cNvPr id="3" name="Group 2"/>
            <p:cNvGrpSpPr/>
            <p:nvPr/>
          </p:nvGrpSpPr>
          <p:grpSpPr>
            <a:xfrm>
              <a:off x="6683195" y="4854652"/>
              <a:ext cx="722997" cy="926443"/>
              <a:chOff x="6395812" y="5429418"/>
              <a:chExt cx="722997" cy="926443"/>
            </a:xfrm>
          </p:grpSpPr>
          <p:pic>
            <p:nvPicPr>
              <p:cNvPr id="8" name="Picture 7"/>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9" name="Straight Arrow Connector 8"/>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2" name="Straight Arrow Connector 11"/>
            <p:cNvCxnSpPr/>
            <p:nvPr/>
          </p:nvCxnSpPr>
          <p:spPr>
            <a:xfrm flipV="1">
              <a:off x="7044693" y="4952379"/>
              <a:ext cx="275651" cy="560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14" name="Oval 13"/>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7990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using Direction</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9418"/>
            <a:ext cx="4320000" cy="3240000"/>
          </a:xfrm>
        </p:spPr>
      </p:pic>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Arrow Connector 15"/>
          <p:cNvCxnSpPr/>
          <p:nvPr/>
        </p:nvCxnSpPr>
        <p:spPr>
          <a:xfrm flipV="1">
            <a:off x="6792668" y="5425440"/>
            <a:ext cx="329492" cy="6619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6825045" y="1968182"/>
            <a:ext cx="219648" cy="3544397"/>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grpSp>
        <p:nvGrpSpPr>
          <p:cNvPr id="12" name="Group 11"/>
          <p:cNvGrpSpPr/>
          <p:nvPr/>
        </p:nvGrpSpPr>
        <p:grpSpPr>
          <a:xfrm rot="21157714">
            <a:off x="6664145" y="4854652"/>
            <a:ext cx="722997" cy="926443"/>
            <a:chOff x="6395812" y="5429418"/>
            <a:chExt cx="722997" cy="926443"/>
          </a:xfrm>
        </p:grpSpPr>
        <p:pic>
          <p:nvPicPr>
            <p:cNvPr id="13" name="Picture 12"/>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14" name="Straight Arrow Connector 13"/>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7058445" y="4853141"/>
            <a:ext cx="228180" cy="66775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Oval 14"/>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956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525"/>
            <a:ext cx="7770813" cy="1429871"/>
          </a:xfrm>
        </p:spPr>
        <p:txBody>
          <a:bodyPr/>
          <a:lstStyle/>
          <a:p>
            <a:r>
              <a:rPr lang="en-GB" dirty="0"/>
              <a:t>Virtual Reality</a:t>
            </a:r>
            <a:endParaRPr lang="en-US" dirty="0"/>
          </a:p>
        </p:txBody>
      </p:sp>
      <p:pic>
        <p:nvPicPr>
          <p:cNvPr id="32" name="Content Placeholder 31"/>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411207" y="2720341"/>
            <a:ext cx="4320000" cy="2939887"/>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256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Walking using Direction</a:t>
            </a:r>
          </a:p>
        </p:txBody>
      </p:sp>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07600" y="2188800"/>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20" idx="4"/>
          </p:cNvCxnSpPr>
          <p:nvPr/>
        </p:nvCxnSpPr>
        <p:spPr>
          <a:xfrm>
            <a:off x="6810191" y="1976549"/>
            <a:ext cx="571270" cy="3337573"/>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6810191" y="1945901"/>
            <a:ext cx="0" cy="4122041"/>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6702187" y="1760538"/>
            <a:ext cx="216008" cy="216011"/>
          </a:xfrm>
          <a:prstGeom prst="ellipse">
            <a:avLst/>
          </a:prstGeom>
          <a:solidFill>
            <a:schemeClr val="accent3">
              <a:alpha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4" name="Group 3"/>
          <p:cNvGrpSpPr/>
          <p:nvPr/>
        </p:nvGrpSpPr>
        <p:grpSpPr>
          <a:xfrm rot="465036">
            <a:off x="6983036" y="4580808"/>
            <a:ext cx="722997" cy="1017374"/>
            <a:chOff x="7255278" y="4006921"/>
            <a:chExt cx="722997" cy="1017374"/>
          </a:xfrm>
        </p:grpSpPr>
        <p:grpSp>
          <p:nvGrpSpPr>
            <p:cNvPr id="13" name="Group 12"/>
            <p:cNvGrpSpPr/>
            <p:nvPr/>
          </p:nvGrpSpPr>
          <p:grpSpPr>
            <a:xfrm rot="20305892">
              <a:off x="7255278" y="4097852"/>
              <a:ext cx="722997" cy="926443"/>
              <a:chOff x="6395812" y="5429418"/>
              <a:chExt cx="722997" cy="926443"/>
            </a:xfrm>
          </p:grpSpPr>
          <p:pic>
            <p:nvPicPr>
              <p:cNvPr id="14" name="Picture 13"/>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15" name="Straight Arrow Connector 14"/>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6" name="Straight Arrow Connector 15"/>
            <p:cNvCxnSpPr/>
            <p:nvPr/>
          </p:nvCxnSpPr>
          <p:spPr>
            <a:xfrm flipV="1">
              <a:off x="7705407" y="4006921"/>
              <a:ext cx="43752" cy="7370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17" name="Oval 16"/>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9595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using Direction</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8800"/>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a:stCxn id="20" idx="4"/>
          </p:cNvCxnSpPr>
          <p:nvPr/>
        </p:nvCxnSpPr>
        <p:spPr>
          <a:xfrm>
            <a:off x="6810191" y="1976549"/>
            <a:ext cx="913472" cy="2888203"/>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6810191" y="1945901"/>
            <a:ext cx="0" cy="4122041"/>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6702187" y="1760538"/>
            <a:ext cx="216008" cy="216011"/>
          </a:xfrm>
          <a:prstGeom prst="ellipse">
            <a:avLst/>
          </a:prstGeom>
          <a:solidFill>
            <a:schemeClr val="accent3">
              <a:alpha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13" name="Group 12"/>
          <p:cNvGrpSpPr/>
          <p:nvPr/>
        </p:nvGrpSpPr>
        <p:grpSpPr>
          <a:xfrm rot="20305892">
            <a:off x="7255278" y="4097852"/>
            <a:ext cx="722997" cy="926443"/>
            <a:chOff x="6395812" y="5429418"/>
            <a:chExt cx="722997" cy="926443"/>
          </a:xfrm>
        </p:grpSpPr>
        <p:pic>
          <p:nvPicPr>
            <p:cNvPr id="14" name="Picture 13"/>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15" name="Straight Arrow Connector 14"/>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6" name="Straight Arrow Connector 15"/>
          <p:cNvCxnSpPr/>
          <p:nvPr/>
        </p:nvCxnSpPr>
        <p:spPr>
          <a:xfrm flipV="1">
            <a:off x="7705407" y="4006921"/>
            <a:ext cx="43752" cy="7370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7" name="Oval 16"/>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92159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using Direction</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8800"/>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a:stCxn id="22" idx="5"/>
          </p:cNvCxnSpPr>
          <p:nvPr/>
        </p:nvCxnSpPr>
        <p:spPr>
          <a:xfrm>
            <a:off x="6883778" y="1948001"/>
            <a:ext cx="1300334" cy="1747321"/>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sp>
        <p:nvSpPr>
          <p:cNvPr id="22" name="Oval 21"/>
          <p:cNvSpPr/>
          <p:nvPr/>
        </p:nvSpPr>
        <p:spPr>
          <a:xfrm>
            <a:off x="6699404" y="1763624"/>
            <a:ext cx="216008" cy="216011"/>
          </a:xfrm>
          <a:prstGeom prst="ellipse">
            <a:avLst/>
          </a:prstGeom>
          <a:solidFill>
            <a:schemeClr val="accent3">
              <a:alpha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24" name="Straight Connector 23"/>
          <p:cNvCxnSpPr/>
          <p:nvPr/>
        </p:nvCxnSpPr>
        <p:spPr>
          <a:xfrm>
            <a:off x="6810191" y="1945901"/>
            <a:ext cx="0" cy="4122041"/>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rot="19227541">
            <a:off x="7641638" y="3012891"/>
            <a:ext cx="722997" cy="926443"/>
            <a:chOff x="6395812" y="5429418"/>
            <a:chExt cx="722997" cy="926443"/>
          </a:xfrm>
        </p:grpSpPr>
        <p:pic>
          <p:nvPicPr>
            <p:cNvPr id="13" name="Picture 12"/>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16" name="Straight Arrow Connector 15"/>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7" name="Straight Arrow Connector 16"/>
          <p:cNvCxnSpPr/>
          <p:nvPr/>
        </p:nvCxnSpPr>
        <p:spPr>
          <a:xfrm flipH="1" flipV="1">
            <a:off x="7981950" y="2924175"/>
            <a:ext cx="149002" cy="70959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Oval 13"/>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563627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using Direction</a:t>
            </a:r>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8800"/>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a:stCxn id="16" idx="5"/>
          </p:cNvCxnSpPr>
          <p:nvPr/>
        </p:nvCxnSpPr>
        <p:spPr>
          <a:xfrm>
            <a:off x="6887483" y="1937660"/>
            <a:ext cx="1021845" cy="602409"/>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6703109" y="1753283"/>
            <a:ext cx="216008" cy="216011"/>
          </a:xfrm>
          <a:prstGeom prst="ellipse">
            <a:avLst/>
          </a:prstGeom>
          <a:solidFill>
            <a:schemeClr val="accent3">
              <a:alpha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17" name="Straight Connector 16"/>
          <p:cNvCxnSpPr/>
          <p:nvPr/>
        </p:nvCxnSpPr>
        <p:spPr>
          <a:xfrm>
            <a:off x="6810191" y="1945901"/>
            <a:ext cx="0" cy="4122041"/>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rot="18038335">
            <a:off x="7247483" y="1945169"/>
            <a:ext cx="722997" cy="926443"/>
            <a:chOff x="6395812" y="5429418"/>
            <a:chExt cx="722997" cy="926443"/>
          </a:xfrm>
        </p:grpSpPr>
        <p:pic>
          <p:nvPicPr>
            <p:cNvPr id="14" name="Picture 13"/>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15" name="Straight Arrow Connector 14"/>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2" name="Straight Arrow Connector 11"/>
          <p:cNvCxnSpPr/>
          <p:nvPr/>
        </p:nvCxnSpPr>
        <p:spPr>
          <a:xfrm flipH="1" flipV="1">
            <a:off x="7426233" y="1956369"/>
            <a:ext cx="361659" cy="5557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0" name="Oval 19"/>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3442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using Direction</a:t>
            </a:r>
          </a:p>
        </p:txBody>
      </p:sp>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6810191" y="1945901"/>
            <a:ext cx="0" cy="4122041"/>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14"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07600" y="2188800"/>
            <a:ext cx="4320000" cy="3240000"/>
          </a:xfrm>
        </p:spPr>
      </p:pic>
      <p:sp>
        <p:nvSpPr>
          <p:cNvPr id="8" name="Oval 7"/>
          <p:cNvSpPr/>
          <p:nvPr/>
        </p:nvSpPr>
        <p:spPr>
          <a:xfrm>
            <a:off x="6702646" y="1760538"/>
            <a:ext cx="216008" cy="216011"/>
          </a:xfrm>
          <a:prstGeom prst="ellipse">
            <a:avLst/>
          </a:prstGeom>
          <a:pattFill prst="pct70">
            <a:fgClr>
              <a:schemeClr val="accent3"/>
            </a:fgClr>
            <a:bgClr>
              <a:schemeClr val="bg1"/>
            </a:bgClr>
          </a:patt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3387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28" name="Picture 12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29" name="Picture 1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0" name="Picture 12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1" name="Picture 13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2" name="Picture 13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3" name="Picture 13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4" name="Picture 13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5" name="Picture 134"/>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6" name="Picture 13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7" name="Picture 136"/>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8" name="Picture 137"/>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9" name="Picture 138"/>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0" name="Picture 13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1" name="Picture 140"/>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2" name="Picture 14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3" name="Picture 142"/>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4" name="Picture 14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5" name="Picture 144"/>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6" name="Picture 145"/>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7" name="Picture 146"/>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8" name="Picture 147"/>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9" name="Picture 148"/>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0" name="Picture 149"/>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1" name="Picture 150"/>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2" name="Picture 151"/>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3" name="Picture 152"/>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4" name="Picture 153"/>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5" name="Picture 154"/>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6" name="Picture 155"/>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7" name="Picture 156"/>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8" name="Picture 157"/>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9" name="Picture 158"/>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0" name="Picture 159"/>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1" name="Picture 160"/>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2" name="Picture 161"/>
          <p:cNvPicPr>
            <a:picLocks noChangeAspect="1"/>
          </p:cNvPicPr>
          <p:nvPr/>
        </p:nvPicPr>
        <p:blipFill>
          <a:blip r:embed="rId3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3" name="Picture 162"/>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4" name="Picture 163"/>
          <p:cNvPicPr>
            <a:picLocks noChangeAspect="1"/>
          </p:cNvPicPr>
          <p:nvPr/>
        </p:nvPicPr>
        <p:blipFill>
          <a:blip r:embed="rId4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5" name="Picture 164"/>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6" name="Picture 165"/>
          <p:cNvPicPr>
            <a:picLocks noChangeAspect="1"/>
          </p:cNvPicPr>
          <p:nvPr/>
        </p:nvPicPr>
        <p:blipFill>
          <a:blip r:embed="rId4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7" name="Picture 166"/>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8" name="Picture 167"/>
          <p:cNvPicPr>
            <a:picLocks noChangeAspect="1"/>
          </p:cNvPicPr>
          <p:nvPr/>
        </p:nvPicPr>
        <p:blipFill>
          <a:blip r:embed="rId4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9" name="Picture 168"/>
          <p:cNvPicPr>
            <a:picLocks noChangeAspect="1"/>
          </p:cNvPicPr>
          <p:nvPr/>
        </p:nvPicPr>
        <p:blipFill>
          <a:blip r:embed="rId4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0" name="Picture 169"/>
          <p:cNvPicPr>
            <a:picLocks noChangeAspect="1"/>
          </p:cNvPicPr>
          <p:nvPr/>
        </p:nvPicPr>
        <p:blipFill>
          <a:blip r:embed="rId4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1" name="Picture 170"/>
          <p:cNvPicPr>
            <a:picLocks noChangeAspect="1"/>
          </p:cNvPicPr>
          <p:nvPr/>
        </p:nvPicPr>
        <p:blipFill>
          <a:blip r:embed="rId4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2" name="Picture 171"/>
          <p:cNvPicPr>
            <a:picLocks noChangeAspect="1"/>
          </p:cNvPicPr>
          <p:nvPr/>
        </p:nvPicPr>
        <p:blipFill>
          <a:blip r:embed="rId4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3" name="Picture 172"/>
          <p:cNvPicPr>
            <a:picLocks noChangeAspect="1"/>
          </p:cNvPicPr>
          <p:nvPr/>
        </p:nvPicPr>
        <p:blipFill>
          <a:blip r:embed="rId4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4" name="Picture 173"/>
          <p:cNvPicPr>
            <a:picLocks noChangeAspect="1"/>
          </p:cNvPicPr>
          <p:nvPr/>
        </p:nvPicPr>
        <p:blipFill>
          <a:blip r:embed="rId5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5" name="Picture 174"/>
          <p:cNvPicPr>
            <a:picLocks noChangeAspect="1"/>
          </p:cNvPicPr>
          <p:nvPr/>
        </p:nvPicPr>
        <p:blipFill>
          <a:blip r:embed="rId5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6" name="Picture 175"/>
          <p:cNvPicPr>
            <a:picLocks noChangeAspect="1"/>
          </p:cNvPicPr>
          <p:nvPr/>
        </p:nvPicPr>
        <p:blipFill>
          <a:blip r:embed="rId5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7" name="Picture 176"/>
          <p:cNvPicPr>
            <a:picLocks noChangeAspect="1"/>
          </p:cNvPicPr>
          <p:nvPr/>
        </p:nvPicPr>
        <p:blipFill>
          <a:blip r:embed="rId5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8" name="Picture 177"/>
          <p:cNvPicPr>
            <a:picLocks noChangeAspect="1"/>
          </p:cNvPicPr>
          <p:nvPr/>
        </p:nvPicPr>
        <p:blipFill>
          <a:blip r:embed="rId5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9" name="Picture 178"/>
          <p:cNvPicPr>
            <a:picLocks noChangeAspect="1"/>
          </p:cNvPicPr>
          <p:nvPr/>
        </p:nvPicPr>
        <p:blipFill>
          <a:blip r:embed="rId5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0" name="Picture 179"/>
          <p:cNvPicPr>
            <a:picLocks noChangeAspect="1"/>
          </p:cNvPicPr>
          <p:nvPr/>
        </p:nvPicPr>
        <p:blipFill>
          <a:blip r:embed="rId5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1" name="Picture 180"/>
          <p:cNvPicPr>
            <a:picLocks noChangeAspect="1"/>
          </p:cNvPicPr>
          <p:nvPr/>
        </p:nvPicPr>
        <p:blipFill>
          <a:blip r:embed="rId5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2" name="Picture 181"/>
          <p:cNvPicPr>
            <a:picLocks noChangeAspect="1"/>
          </p:cNvPicPr>
          <p:nvPr/>
        </p:nvPicPr>
        <p:blipFill>
          <a:blip r:embed="rId5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3" name="Picture 182"/>
          <p:cNvPicPr>
            <a:picLocks noChangeAspect="1"/>
          </p:cNvPicPr>
          <p:nvPr/>
        </p:nvPicPr>
        <p:blipFill>
          <a:blip r:embed="rId5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4" name="Picture 183"/>
          <p:cNvPicPr>
            <a:picLocks noChangeAspect="1"/>
          </p:cNvPicPr>
          <p:nvPr/>
        </p:nvPicPr>
        <p:blipFill>
          <a:blip r:embed="rId6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5" name="Picture 184"/>
          <p:cNvPicPr>
            <a:picLocks noChangeAspect="1"/>
          </p:cNvPicPr>
          <p:nvPr/>
        </p:nvPicPr>
        <p:blipFill>
          <a:blip r:embed="rId6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6" name="Picture 185"/>
          <p:cNvPicPr>
            <a:picLocks noChangeAspect="1"/>
          </p:cNvPicPr>
          <p:nvPr/>
        </p:nvPicPr>
        <p:blipFill>
          <a:blip r:embed="rId6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7" name="Picture 186"/>
          <p:cNvPicPr>
            <a:picLocks noChangeAspect="1"/>
          </p:cNvPicPr>
          <p:nvPr/>
        </p:nvPicPr>
        <p:blipFill>
          <a:blip r:embed="rId6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8" name="Picture 187"/>
          <p:cNvPicPr>
            <a:picLocks noChangeAspect="1"/>
          </p:cNvPicPr>
          <p:nvPr/>
        </p:nvPicPr>
        <p:blipFill>
          <a:blip r:embed="rId6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9" name="Picture 188"/>
          <p:cNvPicPr>
            <a:picLocks noChangeAspect="1"/>
          </p:cNvPicPr>
          <p:nvPr/>
        </p:nvPicPr>
        <p:blipFill>
          <a:blip r:embed="rId6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0" name="Picture 189"/>
          <p:cNvPicPr>
            <a:picLocks noChangeAspect="1"/>
          </p:cNvPicPr>
          <p:nvPr/>
        </p:nvPicPr>
        <p:blipFill>
          <a:blip r:embed="rId6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1" name="Picture 190"/>
          <p:cNvPicPr>
            <a:picLocks noChangeAspect="1"/>
          </p:cNvPicPr>
          <p:nvPr/>
        </p:nvPicPr>
        <p:blipFill>
          <a:blip r:embed="rId6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2" name="Picture 191"/>
          <p:cNvPicPr>
            <a:picLocks noChangeAspect="1"/>
          </p:cNvPicPr>
          <p:nvPr/>
        </p:nvPicPr>
        <p:blipFill>
          <a:blip r:embed="rId6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3" name="Picture 192"/>
          <p:cNvPicPr>
            <a:picLocks noChangeAspect="1"/>
          </p:cNvPicPr>
          <p:nvPr/>
        </p:nvPicPr>
        <p:blipFill>
          <a:blip r:embed="rId6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4" name="Picture 193"/>
          <p:cNvPicPr>
            <a:picLocks noChangeAspect="1"/>
          </p:cNvPicPr>
          <p:nvPr/>
        </p:nvPicPr>
        <p:blipFill>
          <a:blip r:embed="rId7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5" name="Picture 194"/>
          <p:cNvPicPr>
            <a:picLocks noChangeAspect="1"/>
          </p:cNvPicPr>
          <p:nvPr/>
        </p:nvPicPr>
        <p:blipFill>
          <a:blip r:embed="rId7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6" name="Picture 195"/>
          <p:cNvPicPr>
            <a:picLocks noChangeAspect="1"/>
          </p:cNvPicPr>
          <p:nvPr/>
        </p:nvPicPr>
        <p:blipFill>
          <a:blip r:embed="rId7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7" name="Picture 196"/>
          <p:cNvPicPr>
            <a:picLocks noChangeAspect="1"/>
          </p:cNvPicPr>
          <p:nvPr/>
        </p:nvPicPr>
        <p:blipFill>
          <a:blip r:embed="rId7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8" name="Picture 197"/>
          <p:cNvPicPr>
            <a:picLocks noChangeAspect="1"/>
          </p:cNvPicPr>
          <p:nvPr/>
        </p:nvPicPr>
        <p:blipFill>
          <a:blip r:embed="rId7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9" name="Picture 198"/>
          <p:cNvPicPr>
            <a:picLocks noChangeAspect="1"/>
          </p:cNvPicPr>
          <p:nvPr/>
        </p:nvPicPr>
        <p:blipFill>
          <a:blip r:embed="rId7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0" name="Picture 199"/>
          <p:cNvPicPr>
            <a:picLocks noChangeAspect="1"/>
          </p:cNvPicPr>
          <p:nvPr/>
        </p:nvPicPr>
        <p:blipFill>
          <a:blip r:embed="rId7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1" name="Picture 200"/>
          <p:cNvPicPr>
            <a:picLocks noChangeAspect="1"/>
          </p:cNvPicPr>
          <p:nvPr/>
        </p:nvPicPr>
        <p:blipFill>
          <a:blip r:embed="rId7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2" name="Picture 201"/>
          <p:cNvPicPr>
            <a:picLocks noChangeAspect="1"/>
          </p:cNvPicPr>
          <p:nvPr/>
        </p:nvPicPr>
        <p:blipFill>
          <a:blip r:embed="rId7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3" name="Picture 202"/>
          <p:cNvPicPr>
            <a:picLocks noChangeAspect="1"/>
          </p:cNvPicPr>
          <p:nvPr/>
        </p:nvPicPr>
        <p:blipFill>
          <a:blip r:embed="rId7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4" name="Picture 203"/>
          <p:cNvPicPr>
            <a:picLocks noChangeAspect="1"/>
          </p:cNvPicPr>
          <p:nvPr/>
        </p:nvPicPr>
        <p:blipFill>
          <a:blip r:embed="rId8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5" name="Picture 204"/>
          <p:cNvPicPr>
            <a:picLocks noChangeAspect="1"/>
          </p:cNvPicPr>
          <p:nvPr/>
        </p:nvPicPr>
        <p:blipFill>
          <a:blip r:embed="rId8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6" name="Picture 205"/>
          <p:cNvPicPr>
            <a:picLocks noChangeAspect="1"/>
          </p:cNvPicPr>
          <p:nvPr/>
        </p:nvPicPr>
        <p:blipFill>
          <a:blip r:embed="rId8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7" name="Picture 206"/>
          <p:cNvPicPr>
            <a:picLocks noChangeAspect="1"/>
          </p:cNvPicPr>
          <p:nvPr/>
        </p:nvPicPr>
        <p:blipFill>
          <a:blip r:embed="rId8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8" name="Picture 207"/>
          <p:cNvPicPr>
            <a:picLocks noChangeAspect="1"/>
          </p:cNvPicPr>
          <p:nvPr/>
        </p:nvPicPr>
        <p:blipFill>
          <a:blip r:embed="rId8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9" name="Picture 208"/>
          <p:cNvPicPr>
            <a:picLocks noChangeAspect="1"/>
          </p:cNvPicPr>
          <p:nvPr/>
        </p:nvPicPr>
        <p:blipFill>
          <a:blip r:embed="rId8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0" name="Picture 209"/>
          <p:cNvPicPr>
            <a:picLocks noChangeAspect="1"/>
          </p:cNvPicPr>
          <p:nvPr/>
        </p:nvPicPr>
        <p:blipFill>
          <a:blip r:embed="rId8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1" name="Picture 210"/>
          <p:cNvPicPr>
            <a:picLocks noChangeAspect="1"/>
          </p:cNvPicPr>
          <p:nvPr/>
        </p:nvPicPr>
        <p:blipFill>
          <a:blip r:embed="rId8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2" name="Picture 211"/>
          <p:cNvPicPr>
            <a:picLocks noChangeAspect="1"/>
          </p:cNvPicPr>
          <p:nvPr/>
        </p:nvPicPr>
        <p:blipFill>
          <a:blip r:embed="rId8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3" name="Picture 212"/>
          <p:cNvPicPr>
            <a:picLocks noChangeAspect="1"/>
          </p:cNvPicPr>
          <p:nvPr/>
        </p:nvPicPr>
        <p:blipFill>
          <a:blip r:embed="rId8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4" name="Picture 213"/>
          <p:cNvPicPr>
            <a:picLocks noChangeAspect="1"/>
          </p:cNvPicPr>
          <p:nvPr/>
        </p:nvPicPr>
        <p:blipFill>
          <a:blip r:embed="rId9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5" name="Picture 214"/>
          <p:cNvPicPr>
            <a:picLocks noChangeAspect="1"/>
          </p:cNvPicPr>
          <p:nvPr/>
        </p:nvPicPr>
        <p:blipFill>
          <a:blip r:embed="rId9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6" name="Picture 215"/>
          <p:cNvPicPr>
            <a:picLocks noChangeAspect="1"/>
          </p:cNvPicPr>
          <p:nvPr/>
        </p:nvPicPr>
        <p:blipFill>
          <a:blip r:embed="rId9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7" name="Picture 216"/>
          <p:cNvPicPr>
            <a:picLocks noChangeAspect="1"/>
          </p:cNvPicPr>
          <p:nvPr/>
        </p:nvPicPr>
        <p:blipFill>
          <a:blip r:embed="rId9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8" name="Picture 217"/>
          <p:cNvPicPr>
            <a:picLocks noChangeAspect="1"/>
          </p:cNvPicPr>
          <p:nvPr/>
        </p:nvPicPr>
        <p:blipFill>
          <a:blip r:embed="rId9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9" name="Picture 218"/>
          <p:cNvPicPr>
            <a:picLocks noChangeAspect="1"/>
          </p:cNvPicPr>
          <p:nvPr/>
        </p:nvPicPr>
        <p:blipFill>
          <a:blip r:embed="rId9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0" name="Picture 219"/>
          <p:cNvPicPr>
            <a:picLocks noChangeAspect="1"/>
          </p:cNvPicPr>
          <p:nvPr/>
        </p:nvPicPr>
        <p:blipFill>
          <a:blip r:embed="rId9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1" name="Picture 220"/>
          <p:cNvPicPr>
            <a:picLocks noChangeAspect="1"/>
          </p:cNvPicPr>
          <p:nvPr/>
        </p:nvPicPr>
        <p:blipFill>
          <a:blip r:embed="rId9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2" name="Picture 221"/>
          <p:cNvPicPr>
            <a:picLocks noChangeAspect="1"/>
          </p:cNvPicPr>
          <p:nvPr/>
        </p:nvPicPr>
        <p:blipFill>
          <a:blip r:embed="rId9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3" name="Picture 222"/>
          <p:cNvPicPr>
            <a:picLocks noChangeAspect="1"/>
          </p:cNvPicPr>
          <p:nvPr/>
        </p:nvPicPr>
        <p:blipFill>
          <a:blip r:embed="rId9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5" name="Picture 224"/>
          <p:cNvPicPr>
            <a:picLocks noChangeAspect="1"/>
          </p:cNvPicPr>
          <p:nvPr/>
        </p:nvPicPr>
        <p:blipFill>
          <a:blip r:embed="rId10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4" name="Picture 223"/>
          <p:cNvPicPr>
            <a:picLocks noChangeAspect="1"/>
          </p:cNvPicPr>
          <p:nvPr/>
        </p:nvPicPr>
        <p:blipFill>
          <a:blip r:embed="rId10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26" name="Picture 125"/>
          <p:cNvPicPr>
            <a:picLocks noChangeAspect="1"/>
          </p:cNvPicPr>
          <p:nvPr/>
        </p:nvPicPr>
        <p:blipFill>
          <a:blip r:embed="rId10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mc:AlternateContent xmlns:mc="http://schemas.openxmlformats.org/markup-compatibility/2006" xmlns:a14="http://schemas.microsoft.com/office/drawing/2010/main">
        <mc:Choice Requires="a14">
          <p:sp>
            <p:nvSpPr>
              <p:cNvPr id="229" name="TextBox 228"/>
              <p:cNvSpPr txBox="1"/>
              <p:nvPr/>
            </p:nvSpPr>
            <p:spPr>
              <a:xfrm>
                <a:off x="5405982" y="1250579"/>
                <a:ext cx="3663182" cy="1569660"/>
              </a:xfrm>
              <a:prstGeom prst="rect">
                <a:avLst/>
              </a:prstGeom>
              <a:noFill/>
            </p:spPr>
            <p:txBody>
              <a:bodyPr wrap="none" rtlCol="0">
                <a:spAutoFit/>
              </a:bodyPr>
              <a:lstStyle/>
              <a:p>
                <a:pPr algn="ctr"/>
                <a:r>
                  <a:rPr lang="en-GB" sz="3200" b="1" dirty="0">
                    <a:ln w="0"/>
                    <a:solidFill>
                      <a:schemeClr val="accent4"/>
                    </a:solidFill>
                    <a:effectLst>
                      <a:outerShdw blurRad="38100" dist="19050" dir="2700000" algn="tl" rotWithShape="0">
                        <a:schemeClr val="dk1">
                          <a:alpha val="40000"/>
                        </a:schemeClr>
                      </a:outerShdw>
                    </a:effectLst>
                  </a:rPr>
                  <a:t>Egocentric direction</a:t>
                </a:r>
              </a:p>
              <a:p>
                <a:pPr algn="ctr"/>
                <a:endParaRPr lang="en-GB" sz="3200" dirty="0">
                  <a:ln w="0"/>
                  <a:effectLst>
                    <a:outerShdw blurRad="38100" dist="19050" dir="2700000" algn="tl" rotWithShape="0">
                      <a:schemeClr val="dk1">
                        <a:alpha val="40000"/>
                      </a:schemeClr>
                    </a:outerShdw>
                  </a:effectLst>
                </a:endParaRPr>
              </a:p>
              <a:p>
                <a:pPr algn="ctr"/>
                <a14:m>
                  <m:oMathPara xmlns:m="http://schemas.openxmlformats.org/officeDocument/2006/math">
                    <m:oMathParaPr>
                      <m:jc m:val="centerGroup"/>
                    </m:oMathParaPr>
                    <m:oMath xmlns:m="http://schemas.openxmlformats.org/officeDocument/2006/math">
                      <m:r>
                        <a:rPr lang="en-GB" sz="3200" i="1" smtClean="0">
                          <a:ln w="0"/>
                          <a:effectLst>
                            <a:outerShdw blurRad="38100" dist="19050" dir="2700000" algn="tl" rotWithShape="0">
                              <a:schemeClr val="dk1">
                                <a:alpha val="40000"/>
                              </a:schemeClr>
                            </a:outerShdw>
                          </a:effectLst>
                          <a:latin typeface="Cambria Math" charset="0"/>
                          <a:ea typeface="Cambria Math" charset="0"/>
                          <a:cs typeface="Cambria Math" charset="0"/>
                        </a:rPr>
                        <m:t>+</m:t>
                      </m:r>
                    </m:oMath>
                  </m:oMathPara>
                </a14:m>
                <a:endParaRPr lang="en-GB" sz="3200" dirty="0">
                  <a:ln w="0"/>
                  <a:effectLst>
                    <a:outerShdw blurRad="38100" dist="19050" dir="2700000" algn="tl" rotWithShape="0">
                      <a:schemeClr val="dk1">
                        <a:alpha val="40000"/>
                      </a:schemeClr>
                    </a:outerShdw>
                  </a:effectLst>
                </a:endParaRPr>
              </a:p>
            </p:txBody>
          </p:sp>
        </mc:Choice>
        <mc:Fallback xmlns="">
          <p:sp>
            <p:nvSpPr>
              <p:cNvPr id="229" name="TextBox 228"/>
              <p:cNvSpPr txBox="1">
                <a:spLocks noRot="1" noChangeAspect="1" noMove="1" noResize="1" noEditPoints="1" noAdjustHandles="1" noChangeArrowheads="1" noChangeShapeType="1" noTextEdit="1"/>
              </p:cNvSpPr>
              <p:nvPr/>
            </p:nvSpPr>
            <p:spPr>
              <a:xfrm>
                <a:off x="5405982" y="1250579"/>
                <a:ext cx="3663182" cy="1569660"/>
              </a:xfrm>
              <a:prstGeom prst="rect">
                <a:avLst/>
              </a:prstGeom>
              <a:blipFill rotWithShape="0">
                <a:blip r:embed="rId103"/>
                <a:stretch>
                  <a:fillRect l="-4160" t="-5426" r="-4326"/>
                </a:stretch>
              </a:blipFill>
            </p:spPr>
            <p:txBody>
              <a:bodyPr/>
              <a:lstStyle/>
              <a:p>
                <a:r>
                  <a:rPr lang="en-GB">
                    <a:noFill/>
                  </a:rPr>
                  <a:t> </a:t>
                </a:r>
              </a:p>
            </p:txBody>
          </p:sp>
        </mc:Fallback>
      </mc:AlternateContent>
      <p:sp>
        <p:nvSpPr>
          <p:cNvPr id="231" name="TextBox 230"/>
          <p:cNvSpPr txBox="1"/>
          <p:nvPr/>
        </p:nvSpPr>
        <p:spPr>
          <a:xfrm>
            <a:off x="5741189" y="2849837"/>
            <a:ext cx="2965877" cy="2800767"/>
          </a:xfrm>
          <a:prstGeom prst="rect">
            <a:avLst/>
          </a:prstGeom>
          <a:noFill/>
        </p:spPr>
        <p:txBody>
          <a:bodyPr wrap="none" rtlCol="0">
            <a:spAutoFit/>
          </a:bodyPr>
          <a:lstStyle/>
          <a:p>
            <a:pPr algn="ctr"/>
            <a:r>
              <a:rPr lang="en-GB" sz="8800" dirty="0">
                <a:solidFill>
                  <a:schemeClr val="accent1">
                    <a:lumMod val="60000"/>
                    <a:lumOff val="40000"/>
                  </a:schemeClr>
                </a:solidFill>
              </a:rPr>
              <a:t>Optic </a:t>
            </a:r>
          </a:p>
          <a:p>
            <a:pPr algn="ctr"/>
            <a:r>
              <a:rPr lang="en-GB" sz="8800" dirty="0">
                <a:solidFill>
                  <a:schemeClr val="accent1">
                    <a:lumMod val="60000"/>
                    <a:lumOff val="40000"/>
                  </a:schemeClr>
                </a:solidFill>
              </a:rPr>
              <a:t>flow</a:t>
            </a:r>
          </a:p>
        </p:txBody>
      </p:sp>
    </p:spTree>
    <p:extLst>
      <p:ext uri="{BB962C8B-B14F-4D97-AF65-F5344CB8AC3E}">
        <p14:creationId xmlns:p14="http://schemas.microsoft.com/office/powerpoint/2010/main" val="88207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4"/>
                                        </p:tgtEl>
                                        <p:attrNameLst>
                                          <p:attrName>style.visibility</p:attrName>
                                        </p:attrNameLst>
                                      </p:cBhvr>
                                      <p:to>
                                        <p:strVal val="visible"/>
                                      </p:to>
                                    </p:set>
                                  </p:childTnLst>
                                </p:cTn>
                              </p:par>
                              <p:par>
                                <p:cTn id="9" presetID="1" presetClass="exit" presetSubtype="0" fill="hold" nodeType="withEffect">
                                  <p:stCondLst>
                                    <p:cond delay="30"/>
                                  </p:stCondLst>
                                  <p:childTnLst>
                                    <p:set>
                                      <p:cBhvr>
                                        <p:cTn id="10" dur="1" fill="hold">
                                          <p:stCondLst>
                                            <p:cond delay="0"/>
                                          </p:stCondLst>
                                        </p:cTn>
                                        <p:tgtEl>
                                          <p:spTgt spid="224"/>
                                        </p:tgtEl>
                                        <p:attrNameLst>
                                          <p:attrName>style.visibility</p:attrName>
                                        </p:attrNameLst>
                                      </p:cBhvr>
                                      <p:to>
                                        <p:strVal val="hidden"/>
                                      </p:to>
                                    </p:set>
                                  </p:childTnLst>
                                </p:cTn>
                              </p:par>
                              <p:par>
                                <p:cTn id="11" presetID="1" presetClass="entr" presetSubtype="0" fill="hold" nodeType="withEffect">
                                  <p:stCondLst>
                                    <p:cond delay="3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xit" presetSubtype="0" fill="hold" nodeType="withEffect">
                                  <p:stCondLst>
                                    <p:cond delay="60"/>
                                  </p:stCondLst>
                                  <p:childTnLst>
                                    <p:set>
                                      <p:cBhvr>
                                        <p:cTn id="14" dur="1" fill="hold">
                                          <p:stCondLst>
                                            <p:cond delay="0"/>
                                          </p:stCondLst>
                                        </p:cTn>
                                        <p:tgtEl>
                                          <p:spTgt spid="223"/>
                                        </p:tgtEl>
                                        <p:attrNameLst>
                                          <p:attrName>style.visibility</p:attrName>
                                        </p:attrNameLst>
                                      </p:cBhvr>
                                      <p:to>
                                        <p:strVal val="hidden"/>
                                      </p:to>
                                    </p:set>
                                  </p:childTnLst>
                                </p:cTn>
                              </p:par>
                              <p:par>
                                <p:cTn id="15" presetID="1" presetClass="entr" presetSubtype="0" fill="hold" nodeType="withEffect">
                                  <p:stCondLst>
                                    <p:cond delay="60"/>
                                  </p:stCondLst>
                                  <p:childTnLst>
                                    <p:set>
                                      <p:cBhvr>
                                        <p:cTn id="16" dur="1" fill="hold">
                                          <p:stCondLst>
                                            <p:cond delay="0"/>
                                          </p:stCondLst>
                                        </p:cTn>
                                        <p:tgtEl>
                                          <p:spTgt spid="222"/>
                                        </p:tgtEl>
                                        <p:attrNameLst>
                                          <p:attrName>style.visibility</p:attrName>
                                        </p:attrNameLst>
                                      </p:cBhvr>
                                      <p:to>
                                        <p:strVal val="visible"/>
                                      </p:to>
                                    </p:set>
                                  </p:childTnLst>
                                </p:cTn>
                              </p:par>
                              <p:par>
                                <p:cTn id="17" presetID="1" presetClass="exit" presetSubtype="0" fill="hold" nodeType="withEffect">
                                  <p:stCondLst>
                                    <p:cond delay="90"/>
                                  </p:stCondLst>
                                  <p:childTnLst>
                                    <p:set>
                                      <p:cBhvr>
                                        <p:cTn id="18" dur="1" fill="hold">
                                          <p:stCondLst>
                                            <p:cond delay="0"/>
                                          </p:stCondLst>
                                        </p:cTn>
                                        <p:tgtEl>
                                          <p:spTgt spid="222"/>
                                        </p:tgtEl>
                                        <p:attrNameLst>
                                          <p:attrName>style.visibility</p:attrName>
                                        </p:attrNameLst>
                                      </p:cBhvr>
                                      <p:to>
                                        <p:strVal val="hidden"/>
                                      </p:to>
                                    </p:set>
                                  </p:childTnLst>
                                </p:cTn>
                              </p:par>
                              <p:par>
                                <p:cTn id="19" presetID="1" presetClass="entr" presetSubtype="0" fill="hold" nodeType="withEffect">
                                  <p:stCondLst>
                                    <p:cond delay="90"/>
                                  </p:stCondLst>
                                  <p:childTnLst>
                                    <p:set>
                                      <p:cBhvr>
                                        <p:cTn id="20" dur="1" fill="hold">
                                          <p:stCondLst>
                                            <p:cond delay="0"/>
                                          </p:stCondLst>
                                        </p:cTn>
                                        <p:tgtEl>
                                          <p:spTgt spid="221"/>
                                        </p:tgtEl>
                                        <p:attrNameLst>
                                          <p:attrName>style.visibility</p:attrName>
                                        </p:attrNameLst>
                                      </p:cBhvr>
                                      <p:to>
                                        <p:strVal val="visible"/>
                                      </p:to>
                                    </p:set>
                                  </p:childTnLst>
                                </p:cTn>
                              </p:par>
                              <p:par>
                                <p:cTn id="21" presetID="1" presetClass="exit" presetSubtype="0" fill="hold" nodeType="withEffect">
                                  <p:stCondLst>
                                    <p:cond delay="120"/>
                                  </p:stCondLst>
                                  <p:childTnLst>
                                    <p:set>
                                      <p:cBhvr>
                                        <p:cTn id="22" dur="1" fill="hold">
                                          <p:stCondLst>
                                            <p:cond delay="0"/>
                                          </p:stCondLst>
                                        </p:cTn>
                                        <p:tgtEl>
                                          <p:spTgt spid="221"/>
                                        </p:tgtEl>
                                        <p:attrNameLst>
                                          <p:attrName>style.visibility</p:attrName>
                                        </p:attrNameLst>
                                      </p:cBhvr>
                                      <p:to>
                                        <p:strVal val="hidden"/>
                                      </p:to>
                                    </p:set>
                                  </p:childTnLst>
                                </p:cTn>
                              </p:par>
                              <p:par>
                                <p:cTn id="23" presetID="1" presetClass="entr" presetSubtype="0" fill="hold" nodeType="withEffect">
                                  <p:stCondLst>
                                    <p:cond delay="120"/>
                                  </p:stCondLst>
                                  <p:childTnLst>
                                    <p:set>
                                      <p:cBhvr>
                                        <p:cTn id="24" dur="1" fill="hold">
                                          <p:stCondLst>
                                            <p:cond delay="0"/>
                                          </p:stCondLst>
                                        </p:cTn>
                                        <p:tgtEl>
                                          <p:spTgt spid="220"/>
                                        </p:tgtEl>
                                        <p:attrNameLst>
                                          <p:attrName>style.visibility</p:attrName>
                                        </p:attrNameLst>
                                      </p:cBhvr>
                                      <p:to>
                                        <p:strVal val="visible"/>
                                      </p:to>
                                    </p:set>
                                  </p:childTnLst>
                                </p:cTn>
                              </p:par>
                              <p:par>
                                <p:cTn id="25" presetID="1" presetClass="exit" presetSubtype="0" fill="hold" nodeType="withEffect">
                                  <p:stCondLst>
                                    <p:cond delay="150"/>
                                  </p:stCondLst>
                                  <p:childTnLst>
                                    <p:set>
                                      <p:cBhvr>
                                        <p:cTn id="26" dur="1" fill="hold">
                                          <p:stCondLst>
                                            <p:cond delay="0"/>
                                          </p:stCondLst>
                                        </p:cTn>
                                        <p:tgtEl>
                                          <p:spTgt spid="220"/>
                                        </p:tgtEl>
                                        <p:attrNameLst>
                                          <p:attrName>style.visibility</p:attrName>
                                        </p:attrNameLst>
                                      </p:cBhvr>
                                      <p:to>
                                        <p:strVal val="hidden"/>
                                      </p:to>
                                    </p:set>
                                  </p:childTnLst>
                                </p:cTn>
                              </p:par>
                              <p:par>
                                <p:cTn id="27" presetID="1" presetClass="entr" presetSubtype="0" fill="hold" nodeType="withEffect">
                                  <p:stCondLst>
                                    <p:cond delay="150"/>
                                  </p:stCondLst>
                                  <p:childTnLst>
                                    <p:set>
                                      <p:cBhvr>
                                        <p:cTn id="28" dur="1" fill="hold">
                                          <p:stCondLst>
                                            <p:cond delay="0"/>
                                          </p:stCondLst>
                                        </p:cTn>
                                        <p:tgtEl>
                                          <p:spTgt spid="219"/>
                                        </p:tgtEl>
                                        <p:attrNameLst>
                                          <p:attrName>style.visibility</p:attrName>
                                        </p:attrNameLst>
                                      </p:cBhvr>
                                      <p:to>
                                        <p:strVal val="visible"/>
                                      </p:to>
                                    </p:set>
                                  </p:childTnLst>
                                </p:cTn>
                              </p:par>
                              <p:par>
                                <p:cTn id="29" presetID="1" presetClass="exit" presetSubtype="0" fill="hold" nodeType="withEffect">
                                  <p:stCondLst>
                                    <p:cond delay="180"/>
                                  </p:stCondLst>
                                  <p:childTnLst>
                                    <p:set>
                                      <p:cBhvr>
                                        <p:cTn id="30" dur="1" fill="hold">
                                          <p:stCondLst>
                                            <p:cond delay="0"/>
                                          </p:stCondLst>
                                        </p:cTn>
                                        <p:tgtEl>
                                          <p:spTgt spid="219"/>
                                        </p:tgtEl>
                                        <p:attrNameLst>
                                          <p:attrName>style.visibility</p:attrName>
                                        </p:attrNameLst>
                                      </p:cBhvr>
                                      <p:to>
                                        <p:strVal val="hidden"/>
                                      </p:to>
                                    </p:set>
                                  </p:childTnLst>
                                </p:cTn>
                              </p:par>
                              <p:par>
                                <p:cTn id="31" presetID="1" presetClass="entr" presetSubtype="0" fill="hold" nodeType="withEffect">
                                  <p:stCondLst>
                                    <p:cond delay="180"/>
                                  </p:stCondLst>
                                  <p:childTnLst>
                                    <p:set>
                                      <p:cBhvr>
                                        <p:cTn id="32" dur="1" fill="hold">
                                          <p:stCondLst>
                                            <p:cond delay="0"/>
                                          </p:stCondLst>
                                        </p:cTn>
                                        <p:tgtEl>
                                          <p:spTgt spid="218"/>
                                        </p:tgtEl>
                                        <p:attrNameLst>
                                          <p:attrName>style.visibility</p:attrName>
                                        </p:attrNameLst>
                                      </p:cBhvr>
                                      <p:to>
                                        <p:strVal val="visible"/>
                                      </p:to>
                                    </p:set>
                                  </p:childTnLst>
                                </p:cTn>
                              </p:par>
                              <p:par>
                                <p:cTn id="33" presetID="1" presetClass="exit" presetSubtype="0" fill="hold" nodeType="withEffect">
                                  <p:stCondLst>
                                    <p:cond delay="210"/>
                                  </p:stCondLst>
                                  <p:childTnLst>
                                    <p:set>
                                      <p:cBhvr>
                                        <p:cTn id="34" dur="1" fill="hold">
                                          <p:stCondLst>
                                            <p:cond delay="0"/>
                                          </p:stCondLst>
                                        </p:cTn>
                                        <p:tgtEl>
                                          <p:spTgt spid="218"/>
                                        </p:tgtEl>
                                        <p:attrNameLst>
                                          <p:attrName>style.visibility</p:attrName>
                                        </p:attrNameLst>
                                      </p:cBhvr>
                                      <p:to>
                                        <p:strVal val="hidden"/>
                                      </p:to>
                                    </p:set>
                                  </p:childTnLst>
                                </p:cTn>
                              </p:par>
                              <p:par>
                                <p:cTn id="35" presetID="1" presetClass="entr" presetSubtype="0" fill="hold" nodeType="withEffect">
                                  <p:stCondLst>
                                    <p:cond delay="210"/>
                                  </p:stCondLst>
                                  <p:childTnLst>
                                    <p:set>
                                      <p:cBhvr>
                                        <p:cTn id="36" dur="1" fill="hold">
                                          <p:stCondLst>
                                            <p:cond delay="0"/>
                                          </p:stCondLst>
                                        </p:cTn>
                                        <p:tgtEl>
                                          <p:spTgt spid="217"/>
                                        </p:tgtEl>
                                        <p:attrNameLst>
                                          <p:attrName>style.visibility</p:attrName>
                                        </p:attrNameLst>
                                      </p:cBhvr>
                                      <p:to>
                                        <p:strVal val="visible"/>
                                      </p:to>
                                    </p:set>
                                  </p:childTnLst>
                                </p:cTn>
                              </p:par>
                              <p:par>
                                <p:cTn id="37" presetID="1" presetClass="exit" presetSubtype="0" fill="hold" nodeType="withEffect">
                                  <p:stCondLst>
                                    <p:cond delay="240"/>
                                  </p:stCondLst>
                                  <p:childTnLst>
                                    <p:set>
                                      <p:cBhvr>
                                        <p:cTn id="38" dur="1" fill="hold">
                                          <p:stCondLst>
                                            <p:cond delay="0"/>
                                          </p:stCondLst>
                                        </p:cTn>
                                        <p:tgtEl>
                                          <p:spTgt spid="217"/>
                                        </p:tgtEl>
                                        <p:attrNameLst>
                                          <p:attrName>style.visibility</p:attrName>
                                        </p:attrNameLst>
                                      </p:cBhvr>
                                      <p:to>
                                        <p:strVal val="hidden"/>
                                      </p:to>
                                    </p:set>
                                  </p:childTnLst>
                                </p:cTn>
                              </p:par>
                              <p:par>
                                <p:cTn id="39" presetID="1" presetClass="entr" presetSubtype="0" fill="hold" nodeType="withEffect">
                                  <p:stCondLst>
                                    <p:cond delay="240"/>
                                  </p:stCondLst>
                                  <p:childTnLst>
                                    <p:set>
                                      <p:cBhvr>
                                        <p:cTn id="40" dur="1" fill="hold">
                                          <p:stCondLst>
                                            <p:cond delay="0"/>
                                          </p:stCondLst>
                                        </p:cTn>
                                        <p:tgtEl>
                                          <p:spTgt spid="216"/>
                                        </p:tgtEl>
                                        <p:attrNameLst>
                                          <p:attrName>style.visibility</p:attrName>
                                        </p:attrNameLst>
                                      </p:cBhvr>
                                      <p:to>
                                        <p:strVal val="visible"/>
                                      </p:to>
                                    </p:set>
                                  </p:childTnLst>
                                </p:cTn>
                              </p:par>
                              <p:par>
                                <p:cTn id="41" presetID="1" presetClass="exit" presetSubtype="0" fill="hold" nodeType="withEffect">
                                  <p:stCondLst>
                                    <p:cond delay="270"/>
                                  </p:stCondLst>
                                  <p:childTnLst>
                                    <p:set>
                                      <p:cBhvr>
                                        <p:cTn id="42" dur="1" fill="hold">
                                          <p:stCondLst>
                                            <p:cond delay="0"/>
                                          </p:stCondLst>
                                        </p:cTn>
                                        <p:tgtEl>
                                          <p:spTgt spid="216"/>
                                        </p:tgtEl>
                                        <p:attrNameLst>
                                          <p:attrName>style.visibility</p:attrName>
                                        </p:attrNameLst>
                                      </p:cBhvr>
                                      <p:to>
                                        <p:strVal val="hidden"/>
                                      </p:to>
                                    </p:set>
                                  </p:childTnLst>
                                </p:cTn>
                              </p:par>
                              <p:par>
                                <p:cTn id="43" presetID="1" presetClass="entr" presetSubtype="0" fill="hold" nodeType="withEffect">
                                  <p:stCondLst>
                                    <p:cond delay="270"/>
                                  </p:stCondLst>
                                  <p:childTnLst>
                                    <p:set>
                                      <p:cBhvr>
                                        <p:cTn id="44" dur="1" fill="hold">
                                          <p:stCondLst>
                                            <p:cond delay="0"/>
                                          </p:stCondLst>
                                        </p:cTn>
                                        <p:tgtEl>
                                          <p:spTgt spid="215"/>
                                        </p:tgtEl>
                                        <p:attrNameLst>
                                          <p:attrName>style.visibility</p:attrName>
                                        </p:attrNameLst>
                                      </p:cBhvr>
                                      <p:to>
                                        <p:strVal val="visible"/>
                                      </p:to>
                                    </p:set>
                                  </p:childTnLst>
                                </p:cTn>
                              </p:par>
                              <p:par>
                                <p:cTn id="45" presetID="1" presetClass="exit" presetSubtype="0" fill="hold" nodeType="withEffect">
                                  <p:stCondLst>
                                    <p:cond delay="300"/>
                                  </p:stCondLst>
                                  <p:childTnLst>
                                    <p:set>
                                      <p:cBhvr>
                                        <p:cTn id="46" dur="1" fill="hold">
                                          <p:stCondLst>
                                            <p:cond delay="0"/>
                                          </p:stCondLst>
                                        </p:cTn>
                                        <p:tgtEl>
                                          <p:spTgt spid="215"/>
                                        </p:tgtEl>
                                        <p:attrNameLst>
                                          <p:attrName>style.visibility</p:attrName>
                                        </p:attrNameLst>
                                      </p:cBhvr>
                                      <p:to>
                                        <p:strVal val="hidden"/>
                                      </p:to>
                                    </p:set>
                                  </p:childTnLst>
                                </p:cTn>
                              </p:par>
                              <p:par>
                                <p:cTn id="47" presetID="1" presetClass="entr" presetSubtype="0" fill="hold" nodeType="withEffect">
                                  <p:stCondLst>
                                    <p:cond delay="300"/>
                                  </p:stCondLst>
                                  <p:childTnLst>
                                    <p:set>
                                      <p:cBhvr>
                                        <p:cTn id="48" dur="1" fill="hold">
                                          <p:stCondLst>
                                            <p:cond delay="0"/>
                                          </p:stCondLst>
                                        </p:cTn>
                                        <p:tgtEl>
                                          <p:spTgt spid="214"/>
                                        </p:tgtEl>
                                        <p:attrNameLst>
                                          <p:attrName>style.visibility</p:attrName>
                                        </p:attrNameLst>
                                      </p:cBhvr>
                                      <p:to>
                                        <p:strVal val="visible"/>
                                      </p:to>
                                    </p:set>
                                  </p:childTnLst>
                                </p:cTn>
                              </p:par>
                              <p:par>
                                <p:cTn id="49" presetID="1" presetClass="exit" presetSubtype="0" fill="hold" nodeType="withEffect">
                                  <p:stCondLst>
                                    <p:cond delay="330"/>
                                  </p:stCondLst>
                                  <p:childTnLst>
                                    <p:set>
                                      <p:cBhvr>
                                        <p:cTn id="50" dur="1" fill="hold">
                                          <p:stCondLst>
                                            <p:cond delay="0"/>
                                          </p:stCondLst>
                                        </p:cTn>
                                        <p:tgtEl>
                                          <p:spTgt spid="214"/>
                                        </p:tgtEl>
                                        <p:attrNameLst>
                                          <p:attrName>style.visibility</p:attrName>
                                        </p:attrNameLst>
                                      </p:cBhvr>
                                      <p:to>
                                        <p:strVal val="hidden"/>
                                      </p:to>
                                    </p:set>
                                  </p:childTnLst>
                                </p:cTn>
                              </p:par>
                              <p:par>
                                <p:cTn id="51" presetID="1" presetClass="entr" presetSubtype="0" fill="hold" nodeType="withEffect">
                                  <p:stCondLst>
                                    <p:cond delay="330"/>
                                  </p:stCondLst>
                                  <p:childTnLst>
                                    <p:set>
                                      <p:cBhvr>
                                        <p:cTn id="52" dur="1" fill="hold">
                                          <p:stCondLst>
                                            <p:cond delay="0"/>
                                          </p:stCondLst>
                                        </p:cTn>
                                        <p:tgtEl>
                                          <p:spTgt spid="213"/>
                                        </p:tgtEl>
                                        <p:attrNameLst>
                                          <p:attrName>style.visibility</p:attrName>
                                        </p:attrNameLst>
                                      </p:cBhvr>
                                      <p:to>
                                        <p:strVal val="visible"/>
                                      </p:to>
                                    </p:set>
                                  </p:childTnLst>
                                </p:cTn>
                              </p:par>
                              <p:par>
                                <p:cTn id="53" presetID="1" presetClass="exit" presetSubtype="0" fill="hold" nodeType="withEffect">
                                  <p:stCondLst>
                                    <p:cond delay="360"/>
                                  </p:stCondLst>
                                  <p:childTnLst>
                                    <p:set>
                                      <p:cBhvr>
                                        <p:cTn id="54" dur="1" fill="hold">
                                          <p:stCondLst>
                                            <p:cond delay="0"/>
                                          </p:stCondLst>
                                        </p:cTn>
                                        <p:tgtEl>
                                          <p:spTgt spid="213"/>
                                        </p:tgtEl>
                                        <p:attrNameLst>
                                          <p:attrName>style.visibility</p:attrName>
                                        </p:attrNameLst>
                                      </p:cBhvr>
                                      <p:to>
                                        <p:strVal val="hidden"/>
                                      </p:to>
                                    </p:set>
                                  </p:childTnLst>
                                </p:cTn>
                              </p:par>
                              <p:par>
                                <p:cTn id="55" presetID="1" presetClass="entr" presetSubtype="0" fill="hold" nodeType="withEffect">
                                  <p:stCondLst>
                                    <p:cond delay="360"/>
                                  </p:stCondLst>
                                  <p:childTnLst>
                                    <p:set>
                                      <p:cBhvr>
                                        <p:cTn id="56" dur="1" fill="hold">
                                          <p:stCondLst>
                                            <p:cond delay="0"/>
                                          </p:stCondLst>
                                        </p:cTn>
                                        <p:tgtEl>
                                          <p:spTgt spid="212"/>
                                        </p:tgtEl>
                                        <p:attrNameLst>
                                          <p:attrName>style.visibility</p:attrName>
                                        </p:attrNameLst>
                                      </p:cBhvr>
                                      <p:to>
                                        <p:strVal val="visible"/>
                                      </p:to>
                                    </p:set>
                                  </p:childTnLst>
                                </p:cTn>
                              </p:par>
                              <p:par>
                                <p:cTn id="57" presetID="1" presetClass="exit" presetSubtype="0" fill="hold" nodeType="withEffect">
                                  <p:stCondLst>
                                    <p:cond delay="390"/>
                                  </p:stCondLst>
                                  <p:childTnLst>
                                    <p:set>
                                      <p:cBhvr>
                                        <p:cTn id="58" dur="1" fill="hold">
                                          <p:stCondLst>
                                            <p:cond delay="0"/>
                                          </p:stCondLst>
                                        </p:cTn>
                                        <p:tgtEl>
                                          <p:spTgt spid="212"/>
                                        </p:tgtEl>
                                        <p:attrNameLst>
                                          <p:attrName>style.visibility</p:attrName>
                                        </p:attrNameLst>
                                      </p:cBhvr>
                                      <p:to>
                                        <p:strVal val="hidden"/>
                                      </p:to>
                                    </p:set>
                                  </p:childTnLst>
                                </p:cTn>
                              </p:par>
                              <p:par>
                                <p:cTn id="59" presetID="1" presetClass="entr" presetSubtype="0" fill="hold" nodeType="withEffect">
                                  <p:stCondLst>
                                    <p:cond delay="390"/>
                                  </p:stCondLst>
                                  <p:childTnLst>
                                    <p:set>
                                      <p:cBhvr>
                                        <p:cTn id="60" dur="1" fill="hold">
                                          <p:stCondLst>
                                            <p:cond delay="0"/>
                                          </p:stCondLst>
                                        </p:cTn>
                                        <p:tgtEl>
                                          <p:spTgt spid="211"/>
                                        </p:tgtEl>
                                        <p:attrNameLst>
                                          <p:attrName>style.visibility</p:attrName>
                                        </p:attrNameLst>
                                      </p:cBhvr>
                                      <p:to>
                                        <p:strVal val="visible"/>
                                      </p:to>
                                    </p:set>
                                  </p:childTnLst>
                                </p:cTn>
                              </p:par>
                              <p:par>
                                <p:cTn id="61" presetID="1" presetClass="exit" presetSubtype="0" fill="hold" nodeType="withEffect">
                                  <p:stCondLst>
                                    <p:cond delay="420"/>
                                  </p:stCondLst>
                                  <p:childTnLst>
                                    <p:set>
                                      <p:cBhvr>
                                        <p:cTn id="62" dur="1" fill="hold">
                                          <p:stCondLst>
                                            <p:cond delay="0"/>
                                          </p:stCondLst>
                                        </p:cTn>
                                        <p:tgtEl>
                                          <p:spTgt spid="211"/>
                                        </p:tgtEl>
                                        <p:attrNameLst>
                                          <p:attrName>style.visibility</p:attrName>
                                        </p:attrNameLst>
                                      </p:cBhvr>
                                      <p:to>
                                        <p:strVal val="hidden"/>
                                      </p:to>
                                    </p:set>
                                  </p:childTnLst>
                                </p:cTn>
                              </p:par>
                              <p:par>
                                <p:cTn id="63" presetID="1" presetClass="entr" presetSubtype="0" fill="hold" nodeType="withEffect">
                                  <p:stCondLst>
                                    <p:cond delay="420"/>
                                  </p:stCondLst>
                                  <p:childTnLst>
                                    <p:set>
                                      <p:cBhvr>
                                        <p:cTn id="64" dur="1" fill="hold">
                                          <p:stCondLst>
                                            <p:cond delay="0"/>
                                          </p:stCondLst>
                                        </p:cTn>
                                        <p:tgtEl>
                                          <p:spTgt spid="210"/>
                                        </p:tgtEl>
                                        <p:attrNameLst>
                                          <p:attrName>style.visibility</p:attrName>
                                        </p:attrNameLst>
                                      </p:cBhvr>
                                      <p:to>
                                        <p:strVal val="visible"/>
                                      </p:to>
                                    </p:set>
                                  </p:childTnLst>
                                </p:cTn>
                              </p:par>
                              <p:par>
                                <p:cTn id="65" presetID="1" presetClass="exit" presetSubtype="0" fill="hold" nodeType="withEffect">
                                  <p:stCondLst>
                                    <p:cond delay="450"/>
                                  </p:stCondLst>
                                  <p:childTnLst>
                                    <p:set>
                                      <p:cBhvr>
                                        <p:cTn id="66" dur="1" fill="hold">
                                          <p:stCondLst>
                                            <p:cond delay="0"/>
                                          </p:stCondLst>
                                        </p:cTn>
                                        <p:tgtEl>
                                          <p:spTgt spid="210"/>
                                        </p:tgtEl>
                                        <p:attrNameLst>
                                          <p:attrName>style.visibility</p:attrName>
                                        </p:attrNameLst>
                                      </p:cBhvr>
                                      <p:to>
                                        <p:strVal val="hidden"/>
                                      </p:to>
                                    </p:set>
                                  </p:childTnLst>
                                </p:cTn>
                              </p:par>
                              <p:par>
                                <p:cTn id="67" presetID="1" presetClass="entr" presetSubtype="0" fill="hold" nodeType="withEffect">
                                  <p:stCondLst>
                                    <p:cond delay="450"/>
                                  </p:stCondLst>
                                  <p:childTnLst>
                                    <p:set>
                                      <p:cBhvr>
                                        <p:cTn id="68" dur="1" fill="hold">
                                          <p:stCondLst>
                                            <p:cond delay="0"/>
                                          </p:stCondLst>
                                        </p:cTn>
                                        <p:tgtEl>
                                          <p:spTgt spid="209"/>
                                        </p:tgtEl>
                                        <p:attrNameLst>
                                          <p:attrName>style.visibility</p:attrName>
                                        </p:attrNameLst>
                                      </p:cBhvr>
                                      <p:to>
                                        <p:strVal val="visible"/>
                                      </p:to>
                                    </p:set>
                                  </p:childTnLst>
                                </p:cTn>
                              </p:par>
                              <p:par>
                                <p:cTn id="69" presetID="1" presetClass="exit" presetSubtype="0" fill="hold" nodeType="withEffect">
                                  <p:stCondLst>
                                    <p:cond delay="480"/>
                                  </p:stCondLst>
                                  <p:childTnLst>
                                    <p:set>
                                      <p:cBhvr>
                                        <p:cTn id="70" dur="1" fill="hold">
                                          <p:stCondLst>
                                            <p:cond delay="0"/>
                                          </p:stCondLst>
                                        </p:cTn>
                                        <p:tgtEl>
                                          <p:spTgt spid="209"/>
                                        </p:tgtEl>
                                        <p:attrNameLst>
                                          <p:attrName>style.visibility</p:attrName>
                                        </p:attrNameLst>
                                      </p:cBhvr>
                                      <p:to>
                                        <p:strVal val="hidden"/>
                                      </p:to>
                                    </p:set>
                                  </p:childTnLst>
                                </p:cTn>
                              </p:par>
                              <p:par>
                                <p:cTn id="71" presetID="1" presetClass="entr" presetSubtype="0" fill="hold" nodeType="withEffect">
                                  <p:stCondLst>
                                    <p:cond delay="480"/>
                                  </p:stCondLst>
                                  <p:childTnLst>
                                    <p:set>
                                      <p:cBhvr>
                                        <p:cTn id="72" dur="1" fill="hold">
                                          <p:stCondLst>
                                            <p:cond delay="0"/>
                                          </p:stCondLst>
                                        </p:cTn>
                                        <p:tgtEl>
                                          <p:spTgt spid="208"/>
                                        </p:tgtEl>
                                        <p:attrNameLst>
                                          <p:attrName>style.visibility</p:attrName>
                                        </p:attrNameLst>
                                      </p:cBhvr>
                                      <p:to>
                                        <p:strVal val="visible"/>
                                      </p:to>
                                    </p:set>
                                  </p:childTnLst>
                                </p:cTn>
                              </p:par>
                              <p:par>
                                <p:cTn id="73" presetID="1" presetClass="exit" presetSubtype="0" fill="hold" nodeType="withEffect">
                                  <p:stCondLst>
                                    <p:cond delay="510"/>
                                  </p:stCondLst>
                                  <p:childTnLst>
                                    <p:set>
                                      <p:cBhvr>
                                        <p:cTn id="74" dur="1" fill="hold">
                                          <p:stCondLst>
                                            <p:cond delay="0"/>
                                          </p:stCondLst>
                                        </p:cTn>
                                        <p:tgtEl>
                                          <p:spTgt spid="208"/>
                                        </p:tgtEl>
                                        <p:attrNameLst>
                                          <p:attrName>style.visibility</p:attrName>
                                        </p:attrNameLst>
                                      </p:cBhvr>
                                      <p:to>
                                        <p:strVal val="hidden"/>
                                      </p:to>
                                    </p:set>
                                  </p:childTnLst>
                                </p:cTn>
                              </p:par>
                              <p:par>
                                <p:cTn id="75" presetID="1" presetClass="entr" presetSubtype="0" fill="hold" nodeType="withEffect">
                                  <p:stCondLst>
                                    <p:cond delay="510"/>
                                  </p:stCondLst>
                                  <p:childTnLst>
                                    <p:set>
                                      <p:cBhvr>
                                        <p:cTn id="76" dur="1" fill="hold">
                                          <p:stCondLst>
                                            <p:cond delay="0"/>
                                          </p:stCondLst>
                                        </p:cTn>
                                        <p:tgtEl>
                                          <p:spTgt spid="207"/>
                                        </p:tgtEl>
                                        <p:attrNameLst>
                                          <p:attrName>style.visibility</p:attrName>
                                        </p:attrNameLst>
                                      </p:cBhvr>
                                      <p:to>
                                        <p:strVal val="visible"/>
                                      </p:to>
                                    </p:set>
                                  </p:childTnLst>
                                </p:cTn>
                              </p:par>
                              <p:par>
                                <p:cTn id="77" presetID="1" presetClass="exit" presetSubtype="0" fill="hold" nodeType="withEffect">
                                  <p:stCondLst>
                                    <p:cond delay="540"/>
                                  </p:stCondLst>
                                  <p:childTnLst>
                                    <p:set>
                                      <p:cBhvr>
                                        <p:cTn id="78" dur="1" fill="hold">
                                          <p:stCondLst>
                                            <p:cond delay="0"/>
                                          </p:stCondLst>
                                        </p:cTn>
                                        <p:tgtEl>
                                          <p:spTgt spid="207"/>
                                        </p:tgtEl>
                                        <p:attrNameLst>
                                          <p:attrName>style.visibility</p:attrName>
                                        </p:attrNameLst>
                                      </p:cBhvr>
                                      <p:to>
                                        <p:strVal val="hidden"/>
                                      </p:to>
                                    </p:set>
                                  </p:childTnLst>
                                </p:cTn>
                              </p:par>
                              <p:par>
                                <p:cTn id="79" presetID="1" presetClass="entr" presetSubtype="0" fill="hold" nodeType="withEffect">
                                  <p:stCondLst>
                                    <p:cond delay="540"/>
                                  </p:stCondLst>
                                  <p:childTnLst>
                                    <p:set>
                                      <p:cBhvr>
                                        <p:cTn id="80" dur="1" fill="hold">
                                          <p:stCondLst>
                                            <p:cond delay="0"/>
                                          </p:stCondLst>
                                        </p:cTn>
                                        <p:tgtEl>
                                          <p:spTgt spid="206"/>
                                        </p:tgtEl>
                                        <p:attrNameLst>
                                          <p:attrName>style.visibility</p:attrName>
                                        </p:attrNameLst>
                                      </p:cBhvr>
                                      <p:to>
                                        <p:strVal val="visible"/>
                                      </p:to>
                                    </p:set>
                                  </p:childTnLst>
                                </p:cTn>
                              </p:par>
                              <p:par>
                                <p:cTn id="81" presetID="1" presetClass="exit" presetSubtype="0" fill="hold" nodeType="withEffect">
                                  <p:stCondLst>
                                    <p:cond delay="570"/>
                                  </p:stCondLst>
                                  <p:childTnLst>
                                    <p:set>
                                      <p:cBhvr>
                                        <p:cTn id="82" dur="1" fill="hold">
                                          <p:stCondLst>
                                            <p:cond delay="0"/>
                                          </p:stCondLst>
                                        </p:cTn>
                                        <p:tgtEl>
                                          <p:spTgt spid="206"/>
                                        </p:tgtEl>
                                        <p:attrNameLst>
                                          <p:attrName>style.visibility</p:attrName>
                                        </p:attrNameLst>
                                      </p:cBhvr>
                                      <p:to>
                                        <p:strVal val="hidden"/>
                                      </p:to>
                                    </p:set>
                                  </p:childTnLst>
                                </p:cTn>
                              </p:par>
                              <p:par>
                                <p:cTn id="83" presetID="1" presetClass="entr" presetSubtype="0" fill="hold" nodeType="withEffect">
                                  <p:stCondLst>
                                    <p:cond delay="570"/>
                                  </p:stCondLst>
                                  <p:childTnLst>
                                    <p:set>
                                      <p:cBhvr>
                                        <p:cTn id="84" dur="1" fill="hold">
                                          <p:stCondLst>
                                            <p:cond delay="0"/>
                                          </p:stCondLst>
                                        </p:cTn>
                                        <p:tgtEl>
                                          <p:spTgt spid="205"/>
                                        </p:tgtEl>
                                        <p:attrNameLst>
                                          <p:attrName>style.visibility</p:attrName>
                                        </p:attrNameLst>
                                      </p:cBhvr>
                                      <p:to>
                                        <p:strVal val="visible"/>
                                      </p:to>
                                    </p:set>
                                  </p:childTnLst>
                                </p:cTn>
                              </p:par>
                              <p:par>
                                <p:cTn id="85" presetID="1" presetClass="exit" presetSubtype="0" fill="hold" nodeType="withEffect">
                                  <p:stCondLst>
                                    <p:cond delay="600"/>
                                  </p:stCondLst>
                                  <p:childTnLst>
                                    <p:set>
                                      <p:cBhvr>
                                        <p:cTn id="86" dur="1" fill="hold">
                                          <p:stCondLst>
                                            <p:cond delay="0"/>
                                          </p:stCondLst>
                                        </p:cTn>
                                        <p:tgtEl>
                                          <p:spTgt spid="205"/>
                                        </p:tgtEl>
                                        <p:attrNameLst>
                                          <p:attrName>style.visibility</p:attrName>
                                        </p:attrNameLst>
                                      </p:cBhvr>
                                      <p:to>
                                        <p:strVal val="hidden"/>
                                      </p:to>
                                    </p:set>
                                  </p:childTnLst>
                                </p:cTn>
                              </p:par>
                              <p:par>
                                <p:cTn id="87" presetID="1" presetClass="entr" presetSubtype="0" fill="hold" nodeType="withEffect">
                                  <p:stCondLst>
                                    <p:cond delay="600"/>
                                  </p:stCondLst>
                                  <p:childTnLst>
                                    <p:set>
                                      <p:cBhvr>
                                        <p:cTn id="88" dur="1" fill="hold">
                                          <p:stCondLst>
                                            <p:cond delay="0"/>
                                          </p:stCondLst>
                                        </p:cTn>
                                        <p:tgtEl>
                                          <p:spTgt spid="204"/>
                                        </p:tgtEl>
                                        <p:attrNameLst>
                                          <p:attrName>style.visibility</p:attrName>
                                        </p:attrNameLst>
                                      </p:cBhvr>
                                      <p:to>
                                        <p:strVal val="visible"/>
                                      </p:to>
                                    </p:set>
                                  </p:childTnLst>
                                </p:cTn>
                              </p:par>
                              <p:par>
                                <p:cTn id="89" presetID="1" presetClass="exit" presetSubtype="0" fill="hold" nodeType="withEffect">
                                  <p:stCondLst>
                                    <p:cond delay="630"/>
                                  </p:stCondLst>
                                  <p:childTnLst>
                                    <p:set>
                                      <p:cBhvr>
                                        <p:cTn id="90" dur="1" fill="hold">
                                          <p:stCondLst>
                                            <p:cond delay="0"/>
                                          </p:stCondLst>
                                        </p:cTn>
                                        <p:tgtEl>
                                          <p:spTgt spid="204"/>
                                        </p:tgtEl>
                                        <p:attrNameLst>
                                          <p:attrName>style.visibility</p:attrName>
                                        </p:attrNameLst>
                                      </p:cBhvr>
                                      <p:to>
                                        <p:strVal val="hidden"/>
                                      </p:to>
                                    </p:set>
                                  </p:childTnLst>
                                </p:cTn>
                              </p:par>
                              <p:par>
                                <p:cTn id="91" presetID="1" presetClass="entr" presetSubtype="0" fill="hold" nodeType="withEffect">
                                  <p:stCondLst>
                                    <p:cond delay="630"/>
                                  </p:stCondLst>
                                  <p:childTnLst>
                                    <p:set>
                                      <p:cBhvr>
                                        <p:cTn id="92" dur="1" fill="hold">
                                          <p:stCondLst>
                                            <p:cond delay="0"/>
                                          </p:stCondLst>
                                        </p:cTn>
                                        <p:tgtEl>
                                          <p:spTgt spid="203"/>
                                        </p:tgtEl>
                                        <p:attrNameLst>
                                          <p:attrName>style.visibility</p:attrName>
                                        </p:attrNameLst>
                                      </p:cBhvr>
                                      <p:to>
                                        <p:strVal val="visible"/>
                                      </p:to>
                                    </p:set>
                                  </p:childTnLst>
                                </p:cTn>
                              </p:par>
                              <p:par>
                                <p:cTn id="93" presetID="1" presetClass="exit" presetSubtype="0" fill="hold" nodeType="withEffect">
                                  <p:stCondLst>
                                    <p:cond delay="660"/>
                                  </p:stCondLst>
                                  <p:childTnLst>
                                    <p:set>
                                      <p:cBhvr>
                                        <p:cTn id="94" dur="1" fill="hold">
                                          <p:stCondLst>
                                            <p:cond delay="0"/>
                                          </p:stCondLst>
                                        </p:cTn>
                                        <p:tgtEl>
                                          <p:spTgt spid="203"/>
                                        </p:tgtEl>
                                        <p:attrNameLst>
                                          <p:attrName>style.visibility</p:attrName>
                                        </p:attrNameLst>
                                      </p:cBhvr>
                                      <p:to>
                                        <p:strVal val="hidden"/>
                                      </p:to>
                                    </p:set>
                                  </p:childTnLst>
                                </p:cTn>
                              </p:par>
                              <p:par>
                                <p:cTn id="95" presetID="1" presetClass="entr" presetSubtype="0" fill="hold" nodeType="withEffect">
                                  <p:stCondLst>
                                    <p:cond delay="660"/>
                                  </p:stCondLst>
                                  <p:childTnLst>
                                    <p:set>
                                      <p:cBhvr>
                                        <p:cTn id="96" dur="1" fill="hold">
                                          <p:stCondLst>
                                            <p:cond delay="0"/>
                                          </p:stCondLst>
                                        </p:cTn>
                                        <p:tgtEl>
                                          <p:spTgt spid="202"/>
                                        </p:tgtEl>
                                        <p:attrNameLst>
                                          <p:attrName>style.visibility</p:attrName>
                                        </p:attrNameLst>
                                      </p:cBhvr>
                                      <p:to>
                                        <p:strVal val="visible"/>
                                      </p:to>
                                    </p:set>
                                  </p:childTnLst>
                                </p:cTn>
                              </p:par>
                              <p:par>
                                <p:cTn id="97" presetID="1" presetClass="exit" presetSubtype="0" fill="hold" nodeType="withEffect">
                                  <p:stCondLst>
                                    <p:cond delay="690"/>
                                  </p:stCondLst>
                                  <p:childTnLst>
                                    <p:set>
                                      <p:cBhvr>
                                        <p:cTn id="98" dur="1" fill="hold">
                                          <p:stCondLst>
                                            <p:cond delay="0"/>
                                          </p:stCondLst>
                                        </p:cTn>
                                        <p:tgtEl>
                                          <p:spTgt spid="202"/>
                                        </p:tgtEl>
                                        <p:attrNameLst>
                                          <p:attrName>style.visibility</p:attrName>
                                        </p:attrNameLst>
                                      </p:cBhvr>
                                      <p:to>
                                        <p:strVal val="hidden"/>
                                      </p:to>
                                    </p:set>
                                  </p:childTnLst>
                                </p:cTn>
                              </p:par>
                              <p:par>
                                <p:cTn id="99" presetID="1" presetClass="entr" presetSubtype="0" fill="hold" nodeType="withEffect">
                                  <p:stCondLst>
                                    <p:cond delay="690"/>
                                  </p:stCondLst>
                                  <p:childTnLst>
                                    <p:set>
                                      <p:cBhvr>
                                        <p:cTn id="100" dur="1" fill="hold">
                                          <p:stCondLst>
                                            <p:cond delay="0"/>
                                          </p:stCondLst>
                                        </p:cTn>
                                        <p:tgtEl>
                                          <p:spTgt spid="201"/>
                                        </p:tgtEl>
                                        <p:attrNameLst>
                                          <p:attrName>style.visibility</p:attrName>
                                        </p:attrNameLst>
                                      </p:cBhvr>
                                      <p:to>
                                        <p:strVal val="visible"/>
                                      </p:to>
                                    </p:set>
                                  </p:childTnLst>
                                </p:cTn>
                              </p:par>
                              <p:par>
                                <p:cTn id="101" presetID="1" presetClass="exit" presetSubtype="0" fill="hold" nodeType="withEffect">
                                  <p:stCondLst>
                                    <p:cond delay="720"/>
                                  </p:stCondLst>
                                  <p:childTnLst>
                                    <p:set>
                                      <p:cBhvr>
                                        <p:cTn id="102" dur="1" fill="hold">
                                          <p:stCondLst>
                                            <p:cond delay="0"/>
                                          </p:stCondLst>
                                        </p:cTn>
                                        <p:tgtEl>
                                          <p:spTgt spid="201"/>
                                        </p:tgtEl>
                                        <p:attrNameLst>
                                          <p:attrName>style.visibility</p:attrName>
                                        </p:attrNameLst>
                                      </p:cBhvr>
                                      <p:to>
                                        <p:strVal val="hidden"/>
                                      </p:to>
                                    </p:set>
                                  </p:childTnLst>
                                </p:cTn>
                              </p:par>
                              <p:par>
                                <p:cTn id="103" presetID="1" presetClass="entr" presetSubtype="0" fill="hold" nodeType="withEffect">
                                  <p:stCondLst>
                                    <p:cond delay="720"/>
                                  </p:stCondLst>
                                  <p:childTnLst>
                                    <p:set>
                                      <p:cBhvr>
                                        <p:cTn id="104" dur="1" fill="hold">
                                          <p:stCondLst>
                                            <p:cond delay="0"/>
                                          </p:stCondLst>
                                        </p:cTn>
                                        <p:tgtEl>
                                          <p:spTgt spid="200"/>
                                        </p:tgtEl>
                                        <p:attrNameLst>
                                          <p:attrName>style.visibility</p:attrName>
                                        </p:attrNameLst>
                                      </p:cBhvr>
                                      <p:to>
                                        <p:strVal val="visible"/>
                                      </p:to>
                                    </p:set>
                                  </p:childTnLst>
                                </p:cTn>
                              </p:par>
                              <p:par>
                                <p:cTn id="105" presetID="1" presetClass="exit" presetSubtype="0" fill="hold" nodeType="withEffect">
                                  <p:stCondLst>
                                    <p:cond delay="750"/>
                                  </p:stCondLst>
                                  <p:childTnLst>
                                    <p:set>
                                      <p:cBhvr>
                                        <p:cTn id="106" dur="1" fill="hold">
                                          <p:stCondLst>
                                            <p:cond delay="0"/>
                                          </p:stCondLst>
                                        </p:cTn>
                                        <p:tgtEl>
                                          <p:spTgt spid="200"/>
                                        </p:tgtEl>
                                        <p:attrNameLst>
                                          <p:attrName>style.visibility</p:attrName>
                                        </p:attrNameLst>
                                      </p:cBhvr>
                                      <p:to>
                                        <p:strVal val="hidden"/>
                                      </p:to>
                                    </p:set>
                                  </p:childTnLst>
                                </p:cTn>
                              </p:par>
                              <p:par>
                                <p:cTn id="107" presetID="1" presetClass="entr" presetSubtype="0" fill="hold" nodeType="withEffect">
                                  <p:stCondLst>
                                    <p:cond delay="750"/>
                                  </p:stCondLst>
                                  <p:childTnLst>
                                    <p:set>
                                      <p:cBhvr>
                                        <p:cTn id="108" dur="1" fill="hold">
                                          <p:stCondLst>
                                            <p:cond delay="0"/>
                                          </p:stCondLst>
                                        </p:cTn>
                                        <p:tgtEl>
                                          <p:spTgt spid="199"/>
                                        </p:tgtEl>
                                        <p:attrNameLst>
                                          <p:attrName>style.visibility</p:attrName>
                                        </p:attrNameLst>
                                      </p:cBhvr>
                                      <p:to>
                                        <p:strVal val="visible"/>
                                      </p:to>
                                    </p:set>
                                  </p:childTnLst>
                                </p:cTn>
                              </p:par>
                              <p:par>
                                <p:cTn id="109" presetID="1" presetClass="exit" presetSubtype="0" fill="hold" nodeType="withEffect">
                                  <p:stCondLst>
                                    <p:cond delay="780"/>
                                  </p:stCondLst>
                                  <p:childTnLst>
                                    <p:set>
                                      <p:cBhvr>
                                        <p:cTn id="110" dur="1" fill="hold">
                                          <p:stCondLst>
                                            <p:cond delay="0"/>
                                          </p:stCondLst>
                                        </p:cTn>
                                        <p:tgtEl>
                                          <p:spTgt spid="199"/>
                                        </p:tgtEl>
                                        <p:attrNameLst>
                                          <p:attrName>style.visibility</p:attrName>
                                        </p:attrNameLst>
                                      </p:cBhvr>
                                      <p:to>
                                        <p:strVal val="hidden"/>
                                      </p:to>
                                    </p:set>
                                  </p:childTnLst>
                                </p:cTn>
                              </p:par>
                              <p:par>
                                <p:cTn id="111" presetID="1" presetClass="entr" presetSubtype="0" fill="hold" nodeType="withEffect">
                                  <p:stCondLst>
                                    <p:cond delay="780"/>
                                  </p:stCondLst>
                                  <p:childTnLst>
                                    <p:set>
                                      <p:cBhvr>
                                        <p:cTn id="112" dur="1" fill="hold">
                                          <p:stCondLst>
                                            <p:cond delay="0"/>
                                          </p:stCondLst>
                                        </p:cTn>
                                        <p:tgtEl>
                                          <p:spTgt spid="198"/>
                                        </p:tgtEl>
                                        <p:attrNameLst>
                                          <p:attrName>style.visibility</p:attrName>
                                        </p:attrNameLst>
                                      </p:cBhvr>
                                      <p:to>
                                        <p:strVal val="visible"/>
                                      </p:to>
                                    </p:set>
                                  </p:childTnLst>
                                </p:cTn>
                              </p:par>
                              <p:par>
                                <p:cTn id="113" presetID="1" presetClass="exit" presetSubtype="0" fill="hold" nodeType="withEffect">
                                  <p:stCondLst>
                                    <p:cond delay="810"/>
                                  </p:stCondLst>
                                  <p:childTnLst>
                                    <p:set>
                                      <p:cBhvr>
                                        <p:cTn id="114" dur="1" fill="hold">
                                          <p:stCondLst>
                                            <p:cond delay="0"/>
                                          </p:stCondLst>
                                        </p:cTn>
                                        <p:tgtEl>
                                          <p:spTgt spid="198"/>
                                        </p:tgtEl>
                                        <p:attrNameLst>
                                          <p:attrName>style.visibility</p:attrName>
                                        </p:attrNameLst>
                                      </p:cBhvr>
                                      <p:to>
                                        <p:strVal val="hidden"/>
                                      </p:to>
                                    </p:set>
                                  </p:childTnLst>
                                </p:cTn>
                              </p:par>
                              <p:par>
                                <p:cTn id="115" presetID="1" presetClass="entr" presetSubtype="0" fill="hold" nodeType="withEffect">
                                  <p:stCondLst>
                                    <p:cond delay="810"/>
                                  </p:stCondLst>
                                  <p:childTnLst>
                                    <p:set>
                                      <p:cBhvr>
                                        <p:cTn id="116" dur="1" fill="hold">
                                          <p:stCondLst>
                                            <p:cond delay="0"/>
                                          </p:stCondLst>
                                        </p:cTn>
                                        <p:tgtEl>
                                          <p:spTgt spid="197"/>
                                        </p:tgtEl>
                                        <p:attrNameLst>
                                          <p:attrName>style.visibility</p:attrName>
                                        </p:attrNameLst>
                                      </p:cBhvr>
                                      <p:to>
                                        <p:strVal val="visible"/>
                                      </p:to>
                                    </p:set>
                                  </p:childTnLst>
                                </p:cTn>
                              </p:par>
                              <p:par>
                                <p:cTn id="117" presetID="1" presetClass="exit" presetSubtype="0" fill="hold" nodeType="withEffect">
                                  <p:stCondLst>
                                    <p:cond delay="840"/>
                                  </p:stCondLst>
                                  <p:childTnLst>
                                    <p:set>
                                      <p:cBhvr>
                                        <p:cTn id="118" dur="1" fill="hold">
                                          <p:stCondLst>
                                            <p:cond delay="0"/>
                                          </p:stCondLst>
                                        </p:cTn>
                                        <p:tgtEl>
                                          <p:spTgt spid="197"/>
                                        </p:tgtEl>
                                        <p:attrNameLst>
                                          <p:attrName>style.visibility</p:attrName>
                                        </p:attrNameLst>
                                      </p:cBhvr>
                                      <p:to>
                                        <p:strVal val="hidden"/>
                                      </p:to>
                                    </p:set>
                                  </p:childTnLst>
                                </p:cTn>
                              </p:par>
                              <p:par>
                                <p:cTn id="119" presetID="1" presetClass="entr" presetSubtype="0" fill="hold" nodeType="withEffect">
                                  <p:stCondLst>
                                    <p:cond delay="840"/>
                                  </p:stCondLst>
                                  <p:childTnLst>
                                    <p:set>
                                      <p:cBhvr>
                                        <p:cTn id="120" dur="1" fill="hold">
                                          <p:stCondLst>
                                            <p:cond delay="0"/>
                                          </p:stCondLst>
                                        </p:cTn>
                                        <p:tgtEl>
                                          <p:spTgt spid="196"/>
                                        </p:tgtEl>
                                        <p:attrNameLst>
                                          <p:attrName>style.visibility</p:attrName>
                                        </p:attrNameLst>
                                      </p:cBhvr>
                                      <p:to>
                                        <p:strVal val="visible"/>
                                      </p:to>
                                    </p:set>
                                  </p:childTnLst>
                                </p:cTn>
                              </p:par>
                              <p:par>
                                <p:cTn id="121" presetID="1" presetClass="exit" presetSubtype="0" fill="hold" nodeType="withEffect">
                                  <p:stCondLst>
                                    <p:cond delay="870"/>
                                  </p:stCondLst>
                                  <p:childTnLst>
                                    <p:set>
                                      <p:cBhvr>
                                        <p:cTn id="122" dur="1" fill="hold">
                                          <p:stCondLst>
                                            <p:cond delay="0"/>
                                          </p:stCondLst>
                                        </p:cTn>
                                        <p:tgtEl>
                                          <p:spTgt spid="196"/>
                                        </p:tgtEl>
                                        <p:attrNameLst>
                                          <p:attrName>style.visibility</p:attrName>
                                        </p:attrNameLst>
                                      </p:cBhvr>
                                      <p:to>
                                        <p:strVal val="hidden"/>
                                      </p:to>
                                    </p:set>
                                  </p:childTnLst>
                                </p:cTn>
                              </p:par>
                              <p:par>
                                <p:cTn id="123" presetID="1" presetClass="entr" presetSubtype="0" fill="hold" nodeType="withEffect">
                                  <p:stCondLst>
                                    <p:cond delay="870"/>
                                  </p:stCondLst>
                                  <p:childTnLst>
                                    <p:set>
                                      <p:cBhvr>
                                        <p:cTn id="124" dur="1" fill="hold">
                                          <p:stCondLst>
                                            <p:cond delay="0"/>
                                          </p:stCondLst>
                                        </p:cTn>
                                        <p:tgtEl>
                                          <p:spTgt spid="195"/>
                                        </p:tgtEl>
                                        <p:attrNameLst>
                                          <p:attrName>style.visibility</p:attrName>
                                        </p:attrNameLst>
                                      </p:cBhvr>
                                      <p:to>
                                        <p:strVal val="visible"/>
                                      </p:to>
                                    </p:set>
                                  </p:childTnLst>
                                </p:cTn>
                              </p:par>
                              <p:par>
                                <p:cTn id="125" presetID="1" presetClass="exit" presetSubtype="0" fill="hold" nodeType="withEffect">
                                  <p:stCondLst>
                                    <p:cond delay="900"/>
                                  </p:stCondLst>
                                  <p:childTnLst>
                                    <p:set>
                                      <p:cBhvr>
                                        <p:cTn id="126" dur="1" fill="hold">
                                          <p:stCondLst>
                                            <p:cond delay="0"/>
                                          </p:stCondLst>
                                        </p:cTn>
                                        <p:tgtEl>
                                          <p:spTgt spid="195"/>
                                        </p:tgtEl>
                                        <p:attrNameLst>
                                          <p:attrName>style.visibility</p:attrName>
                                        </p:attrNameLst>
                                      </p:cBhvr>
                                      <p:to>
                                        <p:strVal val="hidden"/>
                                      </p:to>
                                    </p:set>
                                  </p:childTnLst>
                                </p:cTn>
                              </p:par>
                              <p:par>
                                <p:cTn id="127" presetID="1" presetClass="entr" presetSubtype="0" fill="hold" nodeType="withEffect">
                                  <p:stCondLst>
                                    <p:cond delay="900"/>
                                  </p:stCondLst>
                                  <p:childTnLst>
                                    <p:set>
                                      <p:cBhvr>
                                        <p:cTn id="128" dur="1" fill="hold">
                                          <p:stCondLst>
                                            <p:cond delay="0"/>
                                          </p:stCondLst>
                                        </p:cTn>
                                        <p:tgtEl>
                                          <p:spTgt spid="194"/>
                                        </p:tgtEl>
                                        <p:attrNameLst>
                                          <p:attrName>style.visibility</p:attrName>
                                        </p:attrNameLst>
                                      </p:cBhvr>
                                      <p:to>
                                        <p:strVal val="visible"/>
                                      </p:to>
                                    </p:set>
                                  </p:childTnLst>
                                </p:cTn>
                              </p:par>
                              <p:par>
                                <p:cTn id="129" presetID="1" presetClass="exit" presetSubtype="0" fill="hold" nodeType="withEffect">
                                  <p:stCondLst>
                                    <p:cond delay="930"/>
                                  </p:stCondLst>
                                  <p:childTnLst>
                                    <p:set>
                                      <p:cBhvr>
                                        <p:cTn id="130" dur="1" fill="hold">
                                          <p:stCondLst>
                                            <p:cond delay="0"/>
                                          </p:stCondLst>
                                        </p:cTn>
                                        <p:tgtEl>
                                          <p:spTgt spid="194"/>
                                        </p:tgtEl>
                                        <p:attrNameLst>
                                          <p:attrName>style.visibility</p:attrName>
                                        </p:attrNameLst>
                                      </p:cBhvr>
                                      <p:to>
                                        <p:strVal val="hidden"/>
                                      </p:to>
                                    </p:set>
                                  </p:childTnLst>
                                </p:cTn>
                              </p:par>
                              <p:par>
                                <p:cTn id="131" presetID="1" presetClass="entr" presetSubtype="0" fill="hold" nodeType="withEffect">
                                  <p:stCondLst>
                                    <p:cond delay="930"/>
                                  </p:stCondLst>
                                  <p:childTnLst>
                                    <p:set>
                                      <p:cBhvr>
                                        <p:cTn id="132" dur="1" fill="hold">
                                          <p:stCondLst>
                                            <p:cond delay="0"/>
                                          </p:stCondLst>
                                        </p:cTn>
                                        <p:tgtEl>
                                          <p:spTgt spid="193"/>
                                        </p:tgtEl>
                                        <p:attrNameLst>
                                          <p:attrName>style.visibility</p:attrName>
                                        </p:attrNameLst>
                                      </p:cBhvr>
                                      <p:to>
                                        <p:strVal val="visible"/>
                                      </p:to>
                                    </p:set>
                                  </p:childTnLst>
                                </p:cTn>
                              </p:par>
                              <p:par>
                                <p:cTn id="133" presetID="1" presetClass="exit" presetSubtype="0" fill="hold" nodeType="withEffect">
                                  <p:stCondLst>
                                    <p:cond delay="960"/>
                                  </p:stCondLst>
                                  <p:childTnLst>
                                    <p:set>
                                      <p:cBhvr>
                                        <p:cTn id="134" dur="1" fill="hold">
                                          <p:stCondLst>
                                            <p:cond delay="0"/>
                                          </p:stCondLst>
                                        </p:cTn>
                                        <p:tgtEl>
                                          <p:spTgt spid="193"/>
                                        </p:tgtEl>
                                        <p:attrNameLst>
                                          <p:attrName>style.visibility</p:attrName>
                                        </p:attrNameLst>
                                      </p:cBhvr>
                                      <p:to>
                                        <p:strVal val="hidden"/>
                                      </p:to>
                                    </p:set>
                                  </p:childTnLst>
                                </p:cTn>
                              </p:par>
                              <p:par>
                                <p:cTn id="135" presetID="1" presetClass="entr" presetSubtype="0" fill="hold" nodeType="withEffect">
                                  <p:stCondLst>
                                    <p:cond delay="960"/>
                                  </p:stCondLst>
                                  <p:childTnLst>
                                    <p:set>
                                      <p:cBhvr>
                                        <p:cTn id="136" dur="1" fill="hold">
                                          <p:stCondLst>
                                            <p:cond delay="0"/>
                                          </p:stCondLst>
                                        </p:cTn>
                                        <p:tgtEl>
                                          <p:spTgt spid="192"/>
                                        </p:tgtEl>
                                        <p:attrNameLst>
                                          <p:attrName>style.visibility</p:attrName>
                                        </p:attrNameLst>
                                      </p:cBhvr>
                                      <p:to>
                                        <p:strVal val="visible"/>
                                      </p:to>
                                    </p:set>
                                  </p:childTnLst>
                                </p:cTn>
                              </p:par>
                              <p:par>
                                <p:cTn id="137" presetID="1" presetClass="exit" presetSubtype="0" fill="hold" nodeType="withEffect">
                                  <p:stCondLst>
                                    <p:cond delay="990"/>
                                  </p:stCondLst>
                                  <p:childTnLst>
                                    <p:set>
                                      <p:cBhvr>
                                        <p:cTn id="138" dur="1" fill="hold">
                                          <p:stCondLst>
                                            <p:cond delay="0"/>
                                          </p:stCondLst>
                                        </p:cTn>
                                        <p:tgtEl>
                                          <p:spTgt spid="192"/>
                                        </p:tgtEl>
                                        <p:attrNameLst>
                                          <p:attrName>style.visibility</p:attrName>
                                        </p:attrNameLst>
                                      </p:cBhvr>
                                      <p:to>
                                        <p:strVal val="hidden"/>
                                      </p:to>
                                    </p:set>
                                  </p:childTnLst>
                                </p:cTn>
                              </p:par>
                              <p:par>
                                <p:cTn id="139" presetID="1" presetClass="entr" presetSubtype="0" fill="hold" nodeType="withEffect">
                                  <p:stCondLst>
                                    <p:cond delay="990"/>
                                  </p:stCondLst>
                                  <p:childTnLst>
                                    <p:set>
                                      <p:cBhvr>
                                        <p:cTn id="140" dur="1" fill="hold">
                                          <p:stCondLst>
                                            <p:cond delay="0"/>
                                          </p:stCondLst>
                                        </p:cTn>
                                        <p:tgtEl>
                                          <p:spTgt spid="191"/>
                                        </p:tgtEl>
                                        <p:attrNameLst>
                                          <p:attrName>style.visibility</p:attrName>
                                        </p:attrNameLst>
                                      </p:cBhvr>
                                      <p:to>
                                        <p:strVal val="visible"/>
                                      </p:to>
                                    </p:set>
                                  </p:childTnLst>
                                </p:cTn>
                              </p:par>
                              <p:par>
                                <p:cTn id="141" presetID="1" presetClass="exit" presetSubtype="0" fill="hold" nodeType="withEffect">
                                  <p:stCondLst>
                                    <p:cond delay="1020"/>
                                  </p:stCondLst>
                                  <p:childTnLst>
                                    <p:set>
                                      <p:cBhvr>
                                        <p:cTn id="142" dur="1" fill="hold">
                                          <p:stCondLst>
                                            <p:cond delay="0"/>
                                          </p:stCondLst>
                                        </p:cTn>
                                        <p:tgtEl>
                                          <p:spTgt spid="191"/>
                                        </p:tgtEl>
                                        <p:attrNameLst>
                                          <p:attrName>style.visibility</p:attrName>
                                        </p:attrNameLst>
                                      </p:cBhvr>
                                      <p:to>
                                        <p:strVal val="hidden"/>
                                      </p:to>
                                    </p:set>
                                  </p:childTnLst>
                                </p:cTn>
                              </p:par>
                              <p:par>
                                <p:cTn id="143" presetID="1" presetClass="entr" presetSubtype="0" fill="hold" nodeType="withEffect">
                                  <p:stCondLst>
                                    <p:cond delay="1020"/>
                                  </p:stCondLst>
                                  <p:childTnLst>
                                    <p:set>
                                      <p:cBhvr>
                                        <p:cTn id="144" dur="1" fill="hold">
                                          <p:stCondLst>
                                            <p:cond delay="0"/>
                                          </p:stCondLst>
                                        </p:cTn>
                                        <p:tgtEl>
                                          <p:spTgt spid="190"/>
                                        </p:tgtEl>
                                        <p:attrNameLst>
                                          <p:attrName>style.visibility</p:attrName>
                                        </p:attrNameLst>
                                      </p:cBhvr>
                                      <p:to>
                                        <p:strVal val="visible"/>
                                      </p:to>
                                    </p:set>
                                  </p:childTnLst>
                                </p:cTn>
                              </p:par>
                              <p:par>
                                <p:cTn id="145" presetID="1" presetClass="exit" presetSubtype="0" fill="hold" nodeType="withEffect">
                                  <p:stCondLst>
                                    <p:cond delay="1050"/>
                                  </p:stCondLst>
                                  <p:childTnLst>
                                    <p:set>
                                      <p:cBhvr>
                                        <p:cTn id="146" dur="1" fill="hold">
                                          <p:stCondLst>
                                            <p:cond delay="0"/>
                                          </p:stCondLst>
                                        </p:cTn>
                                        <p:tgtEl>
                                          <p:spTgt spid="190"/>
                                        </p:tgtEl>
                                        <p:attrNameLst>
                                          <p:attrName>style.visibility</p:attrName>
                                        </p:attrNameLst>
                                      </p:cBhvr>
                                      <p:to>
                                        <p:strVal val="hidden"/>
                                      </p:to>
                                    </p:set>
                                  </p:childTnLst>
                                </p:cTn>
                              </p:par>
                              <p:par>
                                <p:cTn id="147" presetID="1" presetClass="entr" presetSubtype="0" fill="hold" nodeType="withEffect">
                                  <p:stCondLst>
                                    <p:cond delay="1050"/>
                                  </p:stCondLst>
                                  <p:childTnLst>
                                    <p:set>
                                      <p:cBhvr>
                                        <p:cTn id="148" dur="1" fill="hold">
                                          <p:stCondLst>
                                            <p:cond delay="0"/>
                                          </p:stCondLst>
                                        </p:cTn>
                                        <p:tgtEl>
                                          <p:spTgt spid="189"/>
                                        </p:tgtEl>
                                        <p:attrNameLst>
                                          <p:attrName>style.visibility</p:attrName>
                                        </p:attrNameLst>
                                      </p:cBhvr>
                                      <p:to>
                                        <p:strVal val="visible"/>
                                      </p:to>
                                    </p:set>
                                  </p:childTnLst>
                                </p:cTn>
                              </p:par>
                              <p:par>
                                <p:cTn id="149" presetID="1" presetClass="exit" presetSubtype="0" fill="hold" nodeType="withEffect">
                                  <p:stCondLst>
                                    <p:cond delay="1080"/>
                                  </p:stCondLst>
                                  <p:childTnLst>
                                    <p:set>
                                      <p:cBhvr>
                                        <p:cTn id="150" dur="1" fill="hold">
                                          <p:stCondLst>
                                            <p:cond delay="0"/>
                                          </p:stCondLst>
                                        </p:cTn>
                                        <p:tgtEl>
                                          <p:spTgt spid="189"/>
                                        </p:tgtEl>
                                        <p:attrNameLst>
                                          <p:attrName>style.visibility</p:attrName>
                                        </p:attrNameLst>
                                      </p:cBhvr>
                                      <p:to>
                                        <p:strVal val="hidden"/>
                                      </p:to>
                                    </p:set>
                                  </p:childTnLst>
                                </p:cTn>
                              </p:par>
                              <p:par>
                                <p:cTn id="151" presetID="1" presetClass="entr" presetSubtype="0" fill="hold" nodeType="withEffect">
                                  <p:stCondLst>
                                    <p:cond delay="1080"/>
                                  </p:stCondLst>
                                  <p:childTnLst>
                                    <p:set>
                                      <p:cBhvr>
                                        <p:cTn id="152" dur="1" fill="hold">
                                          <p:stCondLst>
                                            <p:cond delay="0"/>
                                          </p:stCondLst>
                                        </p:cTn>
                                        <p:tgtEl>
                                          <p:spTgt spid="188"/>
                                        </p:tgtEl>
                                        <p:attrNameLst>
                                          <p:attrName>style.visibility</p:attrName>
                                        </p:attrNameLst>
                                      </p:cBhvr>
                                      <p:to>
                                        <p:strVal val="visible"/>
                                      </p:to>
                                    </p:set>
                                  </p:childTnLst>
                                </p:cTn>
                              </p:par>
                              <p:par>
                                <p:cTn id="153" presetID="1" presetClass="exit" presetSubtype="0" fill="hold" nodeType="withEffect">
                                  <p:stCondLst>
                                    <p:cond delay="1110"/>
                                  </p:stCondLst>
                                  <p:childTnLst>
                                    <p:set>
                                      <p:cBhvr>
                                        <p:cTn id="154" dur="1" fill="hold">
                                          <p:stCondLst>
                                            <p:cond delay="0"/>
                                          </p:stCondLst>
                                        </p:cTn>
                                        <p:tgtEl>
                                          <p:spTgt spid="188"/>
                                        </p:tgtEl>
                                        <p:attrNameLst>
                                          <p:attrName>style.visibility</p:attrName>
                                        </p:attrNameLst>
                                      </p:cBhvr>
                                      <p:to>
                                        <p:strVal val="hidden"/>
                                      </p:to>
                                    </p:set>
                                  </p:childTnLst>
                                </p:cTn>
                              </p:par>
                              <p:par>
                                <p:cTn id="155" presetID="1" presetClass="entr" presetSubtype="0" fill="hold" nodeType="withEffect">
                                  <p:stCondLst>
                                    <p:cond delay="1110"/>
                                  </p:stCondLst>
                                  <p:childTnLst>
                                    <p:set>
                                      <p:cBhvr>
                                        <p:cTn id="156" dur="1" fill="hold">
                                          <p:stCondLst>
                                            <p:cond delay="0"/>
                                          </p:stCondLst>
                                        </p:cTn>
                                        <p:tgtEl>
                                          <p:spTgt spid="187"/>
                                        </p:tgtEl>
                                        <p:attrNameLst>
                                          <p:attrName>style.visibility</p:attrName>
                                        </p:attrNameLst>
                                      </p:cBhvr>
                                      <p:to>
                                        <p:strVal val="visible"/>
                                      </p:to>
                                    </p:set>
                                  </p:childTnLst>
                                </p:cTn>
                              </p:par>
                              <p:par>
                                <p:cTn id="157" presetID="1" presetClass="exit" presetSubtype="0" fill="hold" nodeType="withEffect">
                                  <p:stCondLst>
                                    <p:cond delay="1140"/>
                                  </p:stCondLst>
                                  <p:childTnLst>
                                    <p:set>
                                      <p:cBhvr>
                                        <p:cTn id="158" dur="1" fill="hold">
                                          <p:stCondLst>
                                            <p:cond delay="0"/>
                                          </p:stCondLst>
                                        </p:cTn>
                                        <p:tgtEl>
                                          <p:spTgt spid="187"/>
                                        </p:tgtEl>
                                        <p:attrNameLst>
                                          <p:attrName>style.visibility</p:attrName>
                                        </p:attrNameLst>
                                      </p:cBhvr>
                                      <p:to>
                                        <p:strVal val="hidden"/>
                                      </p:to>
                                    </p:set>
                                  </p:childTnLst>
                                </p:cTn>
                              </p:par>
                              <p:par>
                                <p:cTn id="159" presetID="1" presetClass="entr" presetSubtype="0" fill="hold" nodeType="withEffect">
                                  <p:stCondLst>
                                    <p:cond delay="1140"/>
                                  </p:stCondLst>
                                  <p:childTnLst>
                                    <p:set>
                                      <p:cBhvr>
                                        <p:cTn id="160" dur="1" fill="hold">
                                          <p:stCondLst>
                                            <p:cond delay="0"/>
                                          </p:stCondLst>
                                        </p:cTn>
                                        <p:tgtEl>
                                          <p:spTgt spid="186"/>
                                        </p:tgtEl>
                                        <p:attrNameLst>
                                          <p:attrName>style.visibility</p:attrName>
                                        </p:attrNameLst>
                                      </p:cBhvr>
                                      <p:to>
                                        <p:strVal val="visible"/>
                                      </p:to>
                                    </p:set>
                                  </p:childTnLst>
                                </p:cTn>
                              </p:par>
                              <p:par>
                                <p:cTn id="161" presetID="1" presetClass="exit" presetSubtype="0" fill="hold" nodeType="withEffect">
                                  <p:stCondLst>
                                    <p:cond delay="1170"/>
                                  </p:stCondLst>
                                  <p:childTnLst>
                                    <p:set>
                                      <p:cBhvr>
                                        <p:cTn id="162" dur="1" fill="hold">
                                          <p:stCondLst>
                                            <p:cond delay="0"/>
                                          </p:stCondLst>
                                        </p:cTn>
                                        <p:tgtEl>
                                          <p:spTgt spid="186"/>
                                        </p:tgtEl>
                                        <p:attrNameLst>
                                          <p:attrName>style.visibility</p:attrName>
                                        </p:attrNameLst>
                                      </p:cBhvr>
                                      <p:to>
                                        <p:strVal val="hidden"/>
                                      </p:to>
                                    </p:set>
                                  </p:childTnLst>
                                </p:cTn>
                              </p:par>
                              <p:par>
                                <p:cTn id="163" presetID="1" presetClass="entr" presetSubtype="0" fill="hold" nodeType="withEffect">
                                  <p:stCondLst>
                                    <p:cond delay="1170"/>
                                  </p:stCondLst>
                                  <p:childTnLst>
                                    <p:set>
                                      <p:cBhvr>
                                        <p:cTn id="164" dur="1" fill="hold">
                                          <p:stCondLst>
                                            <p:cond delay="0"/>
                                          </p:stCondLst>
                                        </p:cTn>
                                        <p:tgtEl>
                                          <p:spTgt spid="185"/>
                                        </p:tgtEl>
                                        <p:attrNameLst>
                                          <p:attrName>style.visibility</p:attrName>
                                        </p:attrNameLst>
                                      </p:cBhvr>
                                      <p:to>
                                        <p:strVal val="visible"/>
                                      </p:to>
                                    </p:set>
                                  </p:childTnLst>
                                </p:cTn>
                              </p:par>
                              <p:par>
                                <p:cTn id="165" presetID="1" presetClass="exit" presetSubtype="0" fill="hold" nodeType="withEffect">
                                  <p:stCondLst>
                                    <p:cond delay="1200"/>
                                  </p:stCondLst>
                                  <p:childTnLst>
                                    <p:set>
                                      <p:cBhvr>
                                        <p:cTn id="166" dur="1" fill="hold">
                                          <p:stCondLst>
                                            <p:cond delay="0"/>
                                          </p:stCondLst>
                                        </p:cTn>
                                        <p:tgtEl>
                                          <p:spTgt spid="185"/>
                                        </p:tgtEl>
                                        <p:attrNameLst>
                                          <p:attrName>style.visibility</p:attrName>
                                        </p:attrNameLst>
                                      </p:cBhvr>
                                      <p:to>
                                        <p:strVal val="hidden"/>
                                      </p:to>
                                    </p:set>
                                  </p:childTnLst>
                                </p:cTn>
                              </p:par>
                              <p:par>
                                <p:cTn id="167" presetID="1" presetClass="entr" presetSubtype="0" fill="hold" nodeType="withEffect">
                                  <p:stCondLst>
                                    <p:cond delay="1200"/>
                                  </p:stCondLst>
                                  <p:childTnLst>
                                    <p:set>
                                      <p:cBhvr>
                                        <p:cTn id="168" dur="1" fill="hold">
                                          <p:stCondLst>
                                            <p:cond delay="0"/>
                                          </p:stCondLst>
                                        </p:cTn>
                                        <p:tgtEl>
                                          <p:spTgt spid="184"/>
                                        </p:tgtEl>
                                        <p:attrNameLst>
                                          <p:attrName>style.visibility</p:attrName>
                                        </p:attrNameLst>
                                      </p:cBhvr>
                                      <p:to>
                                        <p:strVal val="visible"/>
                                      </p:to>
                                    </p:set>
                                  </p:childTnLst>
                                </p:cTn>
                              </p:par>
                              <p:par>
                                <p:cTn id="169" presetID="1" presetClass="exit" presetSubtype="0" fill="hold" nodeType="withEffect">
                                  <p:stCondLst>
                                    <p:cond delay="1230"/>
                                  </p:stCondLst>
                                  <p:childTnLst>
                                    <p:set>
                                      <p:cBhvr>
                                        <p:cTn id="170" dur="1" fill="hold">
                                          <p:stCondLst>
                                            <p:cond delay="0"/>
                                          </p:stCondLst>
                                        </p:cTn>
                                        <p:tgtEl>
                                          <p:spTgt spid="184"/>
                                        </p:tgtEl>
                                        <p:attrNameLst>
                                          <p:attrName>style.visibility</p:attrName>
                                        </p:attrNameLst>
                                      </p:cBhvr>
                                      <p:to>
                                        <p:strVal val="hidden"/>
                                      </p:to>
                                    </p:set>
                                  </p:childTnLst>
                                </p:cTn>
                              </p:par>
                              <p:par>
                                <p:cTn id="171" presetID="1" presetClass="entr" presetSubtype="0" fill="hold" nodeType="withEffect">
                                  <p:stCondLst>
                                    <p:cond delay="1230"/>
                                  </p:stCondLst>
                                  <p:childTnLst>
                                    <p:set>
                                      <p:cBhvr>
                                        <p:cTn id="172" dur="1" fill="hold">
                                          <p:stCondLst>
                                            <p:cond delay="0"/>
                                          </p:stCondLst>
                                        </p:cTn>
                                        <p:tgtEl>
                                          <p:spTgt spid="183"/>
                                        </p:tgtEl>
                                        <p:attrNameLst>
                                          <p:attrName>style.visibility</p:attrName>
                                        </p:attrNameLst>
                                      </p:cBhvr>
                                      <p:to>
                                        <p:strVal val="visible"/>
                                      </p:to>
                                    </p:set>
                                  </p:childTnLst>
                                </p:cTn>
                              </p:par>
                              <p:par>
                                <p:cTn id="173" presetID="1" presetClass="exit" presetSubtype="0" fill="hold" nodeType="withEffect">
                                  <p:stCondLst>
                                    <p:cond delay="1260"/>
                                  </p:stCondLst>
                                  <p:childTnLst>
                                    <p:set>
                                      <p:cBhvr>
                                        <p:cTn id="174" dur="1" fill="hold">
                                          <p:stCondLst>
                                            <p:cond delay="0"/>
                                          </p:stCondLst>
                                        </p:cTn>
                                        <p:tgtEl>
                                          <p:spTgt spid="183"/>
                                        </p:tgtEl>
                                        <p:attrNameLst>
                                          <p:attrName>style.visibility</p:attrName>
                                        </p:attrNameLst>
                                      </p:cBhvr>
                                      <p:to>
                                        <p:strVal val="hidden"/>
                                      </p:to>
                                    </p:set>
                                  </p:childTnLst>
                                </p:cTn>
                              </p:par>
                              <p:par>
                                <p:cTn id="175" presetID="1" presetClass="entr" presetSubtype="0" fill="hold" nodeType="withEffect">
                                  <p:stCondLst>
                                    <p:cond delay="1260"/>
                                  </p:stCondLst>
                                  <p:childTnLst>
                                    <p:set>
                                      <p:cBhvr>
                                        <p:cTn id="176" dur="1" fill="hold">
                                          <p:stCondLst>
                                            <p:cond delay="0"/>
                                          </p:stCondLst>
                                        </p:cTn>
                                        <p:tgtEl>
                                          <p:spTgt spid="182"/>
                                        </p:tgtEl>
                                        <p:attrNameLst>
                                          <p:attrName>style.visibility</p:attrName>
                                        </p:attrNameLst>
                                      </p:cBhvr>
                                      <p:to>
                                        <p:strVal val="visible"/>
                                      </p:to>
                                    </p:set>
                                  </p:childTnLst>
                                </p:cTn>
                              </p:par>
                              <p:par>
                                <p:cTn id="177" presetID="1" presetClass="exit" presetSubtype="0" fill="hold" nodeType="withEffect">
                                  <p:stCondLst>
                                    <p:cond delay="1290"/>
                                  </p:stCondLst>
                                  <p:childTnLst>
                                    <p:set>
                                      <p:cBhvr>
                                        <p:cTn id="178" dur="1" fill="hold">
                                          <p:stCondLst>
                                            <p:cond delay="0"/>
                                          </p:stCondLst>
                                        </p:cTn>
                                        <p:tgtEl>
                                          <p:spTgt spid="182"/>
                                        </p:tgtEl>
                                        <p:attrNameLst>
                                          <p:attrName>style.visibility</p:attrName>
                                        </p:attrNameLst>
                                      </p:cBhvr>
                                      <p:to>
                                        <p:strVal val="hidden"/>
                                      </p:to>
                                    </p:set>
                                  </p:childTnLst>
                                </p:cTn>
                              </p:par>
                              <p:par>
                                <p:cTn id="179" presetID="1" presetClass="entr" presetSubtype="0" fill="hold" nodeType="withEffect">
                                  <p:stCondLst>
                                    <p:cond delay="1290"/>
                                  </p:stCondLst>
                                  <p:childTnLst>
                                    <p:set>
                                      <p:cBhvr>
                                        <p:cTn id="180" dur="1" fill="hold">
                                          <p:stCondLst>
                                            <p:cond delay="0"/>
                                          </p:stCondLst>
                                        </p:cTn>
                                        <p:tgtEl>
                                          <p:spTgt spid="181"/>
                                        </p:tgtEl>
                                        <p:attrNameLst>
                                          <p:attrName>style.visibility</p:attrName>
                                        </p:attrNameLst>
                                      </p:cBhvr>
                                      <p:to>
                                        <p:strVal val="visible"/>
                                      </p:to>
                                    </p:set>
                                  </p:childTnLst>
                                </p:cTn>
                              </p:par>
                              <p:par>
                                <p:cTn id="181" presetID="1" presetClass="exit" presetSubtype="0" fill="hold" nodeType="withEffect">
                                  <p:stCondLst>
                                    <p:cond delay="1320"/>
                                  </p:stCondLst>
                                  <p:childTnLst>
                                    <p:set>
                                      <p:cBhvr>
                                        <p:cTn id="182" dur="1" fill="hold">
                                          <p:stCondLst>
                                            <p:cond delay="0"/>
                                          </p:stCondLst>
                                        </p:cTn>
                                        <p:tgtEl>
                                          <p:spTgt spid="181"/>
                                        </p:tgtEl>
                                        <p:attrNameLst>
                                          <p:attrName>style.visibility</p:attrName>
                                        </p:attrNameLst>
                                      </p:cBhvr>
                                      <p:to>
                                        <p:strVal val="hidden"/>
                                      </p:to>
                                    </p:set>
                                  </p:childTnLst>
                                </p:cTn>
                              </p:par>
                              <p:par>
                                <p:cTn id="183" presetID="1" presetClass="entr" presetSubtype="0" fill="hold" nodeType="withEffect">
                                  <p:stCondLst>
                                    <p:cond delay="1320"/>
                                  </p:stCondLst>
                                  <p:childTnLst>
                                    <p:set>
                                      <p:cBhvr>
                                        <p:cTn id="184" dur="1" fill="hold">
                                          <p:stCondLst>
                                            <p:cond delay="0"/>
                                          </p:stCondLst>
                                        </p:cTn>
                                        <p:tgtEl>
                                          <p:spTgt spid="180"/>
                                        </p:tgtEl>
                                        <p:attrNameLst>
                                          <p:attrName>style.visibility</p:attrName>
                                        </p:attrNameLst>
                                      </p:cBhvr>
                                      <p:to>
                                        <p:strVal val="visible"/>
                                      </p:to>
                                    </p:set>
                                  </p:childTnLst>
                                </p:cTn>
                              </p:par>
                              <p:par>
                                <p:cTn id="185" presetID="1" presetClass="exit" presetSubtype="0" fill="hold" nodeType="withEffect">
                                  <p:stCondLst>
                                    <p:cond delay="1350"/>
                                  </p:stCondLst>
                                  <p:childTnLst>
                                    <p:set>
                                      <p:cBhvr>
                                        <p:cTn id="186" dur="1" fill="hold">
                                          <p:stCondLst>
                                            <p:cond delay="0"/>
                                          </p:stCondLst>
                                        </p:cTn>
                                        <p:tgtEl>
                                          <p:spTgt spid="180"/>
                                        </p:tgtEl>
                                        <p:attrNameLst>
                                          <p:attrName>style.visibility</p:attrName>
                                        </p:attrNameLst>
                                      </p:cBhvr>
                                      <p:to>
                                        <p:strVal val="hidden"/>
                                      </p:to>
                                    </p:set>
                                  </p:childTnLst>
                                </p:cTn>
                              </p:par>
                              <p:par>
                                <p:cTn id="187" presetID="1" presetClass="entr" presetSubtype="0" fill="hold" nodeType="withEffect">
                                  <p:stCondLst>
                                    <p:cond delay="1350"/>
                                  </p:stCondLst>
                                  <p:childTnLst>
                                    <p:set>
                                      <p:cBhvr>
                                        <p:cTn id="188" dur="1" fill="hold">
                                          <p:stCondLst>
                                            <p:cond delay="0"/>
                                          </p:stCondLst>
                                        </p:cTn>
                                        <p:tgtEl>
                                          <p:spTgt spid="179"/>
                                        </p:tgtEl>
                                        <p:attrNameLst>
                                          <p:attrName>style.visibility</p:attrName>
                                        </p:attrNameLst>
                                      </p:cBhvr>
                                      <p:to>
                                        <p:strVal val="visible"/>
                                      </p:to>
                                    </p:set>
                                  </p:childTnLst>
                                </p:cTn>
                              </p:par>
                              <p:par>
                                <p:cTn id="189" presetID="1" presetClass="exit" presetSubtype="0" fill="hold" nodeType="withEffect">
                                  <p:stCondLst>
                                    <p:cond delay="1380"/>
                                  </p:stCondLst>
                                  <p:childTnLst>
                                    <p:set>
                                      <p:cBhvr>
                                        <p:cTn id="190" dur="1" fill="hold">
                                          <p:stCondLst>
                                            <p:cond delay="0"/>
                                          </p:stCondLst>
                                        </p:cTn>
                                        <p:tgtEl>
                                          <p:spTgt spid="179"/>
                                        </p:tgtEl>
                                        <p:attrNameLst>
                                          <p:attrName>style.visibility</p:attrName>
                                        </p:attrNameLst>
                                      </p:cBhvr>
                                      <p:to>
                                        <p:strVal val="hidden"/>
                                      </p:to>
                                    </p:set>
                                  </p:childTnLst>
                                </p:cTn>
                              </p:par>
                              <p:par>
                                <p:cTn id="191" presetID="1" presetClass="entr" presetSubtype="0" fill="hold" nodeType="withEffect">
                                  <p:stCondLst>
                                    <p:cond delay="1380"/>
                                  </p:stCondLst>
                                  <p:childTnLst>
                                    <p:set>
                                      <p:cBhvr>
                                        <p:cTn id="192" dur="1" fill="hold">
                                          <p:stCondLst>
                                            <p:cond delay="0"/>
                                          </p:stCondLst>
                                        </p:cTn>
                                        <p:tgtEl>
                                          <p:spTgt spid="178"/>
                                        </p:tgtEl>
                                        <p:attrNameLst>
                                          <p:attrName>style.visibility</p:attrName>
                                        </p:attrNameLst>
                                      </p:cBhvr>
                                      <p:to>
                                        <p:strVal val="visible"/>
                                      </p:to>
                                    </p:set>
                                  </p:childTnLst>
                                </p:cTn>
                              </p:par>
                              <p:par>
                                <p:cTn id="193" presetID="1" presetClass="exit" presetSubtype="0" fill="hold" nodeType="withEffect">
                                  <p:stCondLst>
                                    <p:cond delay="1410"/>
                                  </p:stCondLst>
                                  <p:childTnLst>
                                    <p:set>
                                      <p:cBhvr>
                                        <p:cTn id="194" dur="1" fill="hold">
                                          <p:stCondLst>
                                            <p:cond delay="0"/>
                                          </p:stCondLst>
                                        </p:cTn>
                                        <p:tgtEl>
                                          <p:spTgt spid="178"/>
                                        </p:tgtEl>
                                        <p:attrNameLst>
                                          <p:attrName>style.visibility</p:attrName>
                                        </p:attrNameLst>
                                      </p:cBhvr>
                                      <p:to>
                                        <p:strVal val="hidden"/>
                                      </p:to>
                                    </p:set>
                                  </p:childTnLst>
                                </p:cTn>
                              </p:par>
                              <p:par>
                                <p:cTn id="195" presetID="1" presetClass="entr" presetSubtype="0" fill="hold" nodeType="withEffect">
                                  <p:stCondLst>
                                    <p:cond delay="1410"/>
                                  </p:stCondLst>
                                  <p:childTnLst>
                                    <p:set>
                                      <p:cBhvr>
                                        <p:cTn id="196" dur="1" fill="hold">
                                          <p:stCondLst>
                                            <p:cond delay="0"/>
                                          </p:stCondLst>
                                        </p:cTn>
                                        <p:tgtEl>
                                          <p:spTgt spid="177"/>
                                        </p:tgtEl>
                                        <p:attrNameLst>
                                          <p:attrName>style.visibility</p:attrName>
                                        </p:attrNameLst>
                                      </p:cBhvr>
                                      <p:to>
                                        <p:strVal val="visible"/>
                                      </p:to>
                                    </p:set>
                                  </p:childTnLst>
                                </p:cTn>
                              </p:par>
                              <p:par>
                                <p:cTn id="197" presetID="1" presetClass="exit" presetSubtype="0" fill="hold" nodeType="withEffect">
                                  <p:stCondLst>
                                    <p:cond delay="1440"/>
                                  </p:stCondLst>
                                  <p:childTnLst>
                                    <p:set>
                                      <p:cBhvr>
                                        <p:cTn id="198" dur="1" fill="hold">
                                          <p:stCondLst>
                                            <p:cond delay="0"/>
                                          </p:stCondLst>
                                        </p:cTn>
                                        <p:tgtEl>
                                          <p:spTgt spid="177"/>
                                        </p:tgtEl>
                                        <p:attrNameLst>
                                          <p:attrName>style.visibility</p:attrName>
                                        </p:attrNameLst>
                                      </p:cBhvr>
                                      <p:to>
                                        <p:strVal val="hidden"/>
                                      </p:to>
                                    </p:set>
                                  </p:childTnLst>
                                </p:cTn>
                              </p:par>
                              <p:par>
                                <p:cTn id="199" presetID="1" presetClass="entr" presetSubtype="0" fill="hold" nodeType="withEffect">
                                  <p:stCondLst>
                                    <p:cond delay="1440"/>
                                  </p:stCondLst>
                                  <p:childTnLst>
                                    <p:set>
                                      <p:cBhvr>
                                        <p:cTn id="200" dur="1" fill="hold">
                                          <p:stCondLst>
                                            <p:cond delay="0"/>
                                          </p:stCondLst>
                                        </p:cTn>
                                        <p:tgtEl>
                                          <p:spTgt spid="176"/>
                                        </p:tgtEl>
                                        <p:attrNameLst>
                                          <p:attrName>style.visibility</p:attrName>
                                        </p:attrNameLst>
                                      </p:cBhvr>
                                      <p:to>
                                        <p:strVal val="visible"/>
                                      </p:to>
                                    </p:set>
                                  </p:childTnLst>
                                </p:cTn>
                              </p:par>
                              <p:par>
                                <p:cTn id="201" presetID="1" presetClass="exit" presetSubtype="0" fill="hold" nodeType="withEffect">
                                  <p:stCondLst>
                                    <p:cond delay="1470"/>
                                  </p:stCondLst>
                                  <p:childTnLst>
                                    <p:set>
                                      <p:cBhvr>
                                        <p:cTn id="202" dur="1" fill="hold">
                                          <p:stCondLst>
                                            <p:cond delay="0"/>
                                          </p:stCondLst>
                                        </p:cTn>
                                        <p:tgtEl>
                                          <p:spTgt spid="176"/>
                                        </p:tgtEl>
                                        <p:attrNameLst>
                                          <p:attrName>style.visibility</p:attrName>
                                        </p:attrNameLst>
                                      </p:cBhvr>
                                      <p:to>
                                        <p:strVal val="hidden"/>
                                      </p:to>
                                    </p:set>
                                  </p:childTnLst>
                                </p:cTn>
                              </p:par>
                              <p:par>
                                <p:cTn id="203" presetID="1" presetClass="entr" presetSubtype="0" fill="hold" nodeType="withEffect">
                                  <p:stCondLst>
                                    <p:cond delay="1470"/>
                                  </p:stCondLst>
                                  <p:childTnLst>
                                    <p:set>
                                      <p:cBhvr>
                                        <p:cTn id="204" dur="1" fill="hold">
                                          <p:stCondLst>
                                            <p:cond delay="0"/>
                                          </p:stCondLst>
                                        </p:cTn>
                                        <p:tgtEl>
                                          <p:spTgt spid="175"/>
                                        </p:tgtEl>
                                        <p:attrNameLst>
                                          <p:attrName>style.visibility</p:attrName>
                                        </p:attrNameLst>
                                      </p:cBhvr>
                                      <p:to>
                                        <p:strVal val="visible"/>
                                      </p:to>
                                    </p:set>
                                  </p:childTnLst>
                                </p:cTn>
                              </p:par>
                              <p:par>
                                <p:cTn id="205" presetID="1" presetClass="exit" presetSubtype="0" fill="hold" nodeType="withEffect">
                                  <p:stCondLst>
                                    <p:cond delay="1500"/>
                                  </p:stCondLst>
                                  <p:childTnLst>
                                    <p:set>
                                      <p:cBhvr>
                                        <p:cTn id="206" dur="1" fill="hold">
                                          <p:stCondLst>
                                            <p:cond delay="0"/>
                                          </p:stCondLst>
                                        </p:cTn>
                                        <p:tgtEl>
                                          <p:spTgt spid="175"/>
                                        </p:tgtEl>
                                        <p:attrNameLst>
                                          <p:attrName>style.visibility</p:attrName>
                                        </p:attrNameLst>
                                      </p:cBhvr>
                                      <p:to>
                                        <p:strVal val="hidden"/>
                                      </p:to>
                                    </p:set>
                                  </p:childTnLst>
                                </p:cTn>
                              </p:par>
                              <p:par>
                                <p:cTn id="207" presetID="1" presetClass="entr" presetSubtype="0" fill="hold" nodeType="withEffect">
                                  <p:stCondLst>
                                    <p:cond delay="1500"/>
                                  </p:stCondLst>
                                  <p:childTnLst>
                                    <p:set>
                                      <p:cBhvr>
                                        <p:cTn id="208" dur="1" fill="hold">
                                          <p:stCondLst>
                                            <p:cond delay="0"/>
                                          </p:stCondLst>
                                        </p:cTn>
                                        <p:tgtEl>
                                          <p:spTgt spid="174"/>
                                        </p:tgtEl>
                                        <p:attrNameLst>
                                          <p:attrName>style.visibility</p:attrName>
                                        </p:attrNameLst>
                                      </p:cBhvr>
                                      <p:to>
                                        <p:strVal val="visible"/>
                                      </p:to>
                                    </p:set>
                                  </p:childTnLst>
                                </p:cTn>
                              </p:par>
                              <p:par>
                                <p:cTn id="209" presetID="1" presetClass="exit" presetSubtype="0" fill="hold" nodeType="withEffect">
                                  <p:stCondLst>
                                    <p:cond delay="1530"/>
                                  </p:stCondLst>
                                  <p:childTnLst>
                                    <p:set>
                                      <p:cBhvr>
                                        <p:cTn id="210" dur="1" fill="hold">
                                          <p:stCondLst>
                                            <p:cond delay="0"/>
                                          </p:stCondLst>
                                        </p:cTn>
                                        <p:tgtEl>
                                          <p:spTgt spid="174"/>
                                        </p:tgtEl>
                                        <p:attrNameLst>
                                          <p:attrName>style.visibility</p:attrName>
                                        </p:attrNameLst>
                                      </p:cBhvr>
                                      <p:to>
                                        <p:strVal val="hidden"/>
                                      </p:to>
                                    </p:set>
                                  </p:childTnLst>
                                </p:cTn>
                              </p:par>
                              <p:par>
                                <p:cTn id="211" presetID="1" presetClass="entr" presetSubtype="0" fill="hold" nodeType="withEffect">
                                  <p:stCondLst>
                                    <p:cond delay="1530"/>
                                  </p:stCondLst>
                                  <p:childTnLst>
                                    <p:set>
                                      <p:cBhvr>
                                        <p:cTn id="212" dur="1" fill="hold">
                                          <p:stCondLst>
                                            <p:cond delay="0"/>
                                          </p:stCondLst>
                                        </p:cTn>
                                        <p:tgtEl>
                                          <p:spTgt spid="173"/>
                                        </p:tgtEl>
                                        <p:attrNameLst>
                                          <p:attrName>style.visibility</p:attrName>
                                        </p:attrNameLst>
                                      </p:cBhvr>
                                      <p:to>
                                        <p:strVal val="visible"/>
                                      </p:to>
                                    </p:set>
                                  </p:childTnLst>
                                </p:cTn>
                              </p:par>
                              <p:par>
                                <p:cTn id="213" presetID="1" presetClass="exit" presetSubtype="0" fill="hold" nodeType="withEffect">
                                  <p:stCondLst>
                                    <p:cond delay="1560"/>
                                  </p:stCondLst>
                                  <p:childTnLst>
                                    <p:set>
                                      <p:cBhvr>
                                        <p:cTn id="214" dur="1" fill="hold">
                                          <p:stCondLst>
                                            <p:cond delay="0"/>
                                          </p:stCondLst>
                                        </p:cTn>
                                        <p:tgtEl>
                                          <p:spTgt spid="173"/>
                                        </p:tgtEl>
                                        <p:attrNameLst>
                                          <p:attrName>style.visibility</p:attrName>
                                        </p:attrNameLst>
                                      </p:cBhvr>
                                      <p:to>
                                        <p:strVal val="hidden"/>
                                      </p:to>
                                    </p:set>
                                  </p:childTnLst>
                                </p:cTn>
                              </p:par>
                              <p:par>
                                <p:cTn id="215" presetID="1" presetClass="entr" presetSubtype="0" fill="hold" nodeType="withEffect">
                                  <p:stCondLst>
                                    <p:cond delay="1560"/>
                                  </p:stCondLst>
                                  <p:childTnLst>
                                    <p:set>
                                      <p:cBhvr>
                                        <p:cTn id="216" dur="1" fill="hold">
                                          <p:stCondLst>
                                            <p:cond delay="0"/>
                                          </p:stCondLst>
                                        </p:cTn>
                                        <p:tgtEl>
                                          <p:spTgt spid="172"/>
                                        </p:tgtEl>
                                        <p:attrNameLst>
                                          <p:attrName>style.visibility</p:attrName>
                                        </p:attrNameLst>
                                      </p:cBhvr>
                                      <p:to>
                                        <p:strVal val="visible"/>
                                      </p:to>
                                    </p:set>
                                  </p:childTnLst>
                                </p:cTn>
                              </p:par>
                              <p:par>
                                <p:cTn id="217" presetID="1" presetClass="exit" presetSubtype="0" fill="hold" nodeType="withEffect">
                                  <p:stCondLst>
                                    <p:cond delay="1590"/>
                                  </p:stCondLst>
                                  <p:childTnLst>
                                    <p:set>
                                      <p:cBhvr>
                                        <p:cTn id="218" dur="1" fill="hold">
                                          <p:stCondLst>
                                            <p:cond delay="0"/>
                                          </p:stCondLst>
                                        </p:cTn>
                                        <p:tgtEl>
                                          <p:spTgt spid="172"/>
                                        </p:tgtEl>
                                        <p:attrNameLst>
                                          <p:attrName>style.visibility</p:attrName>
                                        </p:attrNameLst>
                                      </p:cBhvr>
                                      <p:to>
                                        <p:strVal val="hidden"/>
                                      </p:to>
                                    </p:set>
                                  </p:childTnLst>
                                </p:cTn>
                              </p:par>
                              <p:par>
                                <p:cTn id="219" presetID="1" presetClass="entr" presetSubtype="0" fill="hold" nodeType="withEffect">
                                  <p:stCondLst>
                                    <p:cond delay="1590"/>
                                  </p:stCondLst>
                                  <p:childTnLst>
                                    <p:set>
                                      <p:cBhvr>
                                        <p:cTn id="220" dur="1" fill="hold">
                                          <p:stCondLst>
                                            <p:cond delay="0"/>
                                          </p:stCondLst>
                                        </p:cTn>
                                        <p:tgtEl>
                                          <p:spTgt spid="171"/>
                                        </p:tgtEl>
                                        <p:attrNameLst>
                                          <p:attrName>style.visibility</p:attrName>
                                        </p:attrNameLst>
                                      </p:cBhvr>
                                      <p:to>
                                        <p:strVal val="visible"/>
                                      </p:to>
                                    </p:set>
                                  </p:childTnLst>
                                </p:cTn>
                              </p:par>
                              <p:par>
                                <p:cTn id="221" presetID="1" presetClass="exit" presetSubtype="0" fill="hold" nodeType="withEffect">
                                  <p:stCondLst>
                                    <p:cond delay="1620"/>
                                  </p:stCondLst>
                                  <p:childTnLst>
                                    <p:set>
                                      <p:cBhvr>
                                        <p:cTn id="222" dur="1" fill="hold">
                                          <p:stCondLst>
                                            <p:cond delay="0"/>
                                          </p:stCondLst>
                                        </p:cTn>
                                        <p:tgtEl>
                                          <p:spTgt spid="171"/>
                                        </p:tgtEl>
                                        <p:attrNameLst>
                                          <p:attrName>style.visibility</p:attrName>
                                        </p:attrNameLst>
                                      </p:cBhvr>
                                      <p:to>
                                        <p:strVal val="hidden"/>
                                      </p:to>
                                    </p:set>
                                  </p:childTnLst>
                                </p:cTn>
                              </p:par>
                              <p:par>
                                <p:cTn id="223" presetID="1" presetClass="entr" presetSubtype="0" fill="hold" nodeType="withEffect">
                                  <p:stCondLst>
                                    <p:cond delay="1620"/>
                                  </p:stCondLst>
                                  <p:childTnLst>
                                    <p:set>
                                      <p:cBhvr>
                                        <p:cTn id="224" dur="1" fill="hold">
                                          <p:stCondLst>
                                            <p:cond delay="0"/>
                                          </p:stCondLst>
                                        </p:cTn>
                                        <p:tgtEl>
                                          <p:spTgt spid="170"/>
                                        </p:tgtEl>
                                        <p:attrNameLst>
                                          <p:attrName>style.visibility</p:attrName>
                                        </p:attrNameLst>
                                      </p:cBhvr>
                                      <p:to>
                                        <p:strVal val="visible"/>
                                      </p:to>
                                    </p:set>
                                  </p:childTnLst>
                                </p:cTn>
                              </p:par>
                              <p:par>
                                <p:cTn id="225" presetID="1" presetClass="exit" presetSubtype="0" fill="hold" nodeType="withEffect">
                                  <p:stCondLst>
                                    <p:cond delay="1650"/>
                                  </p:stCondLst>
                                  <p:childTnLst>
                                    <p:set>
                                      <p:cBhvr>
                                        <p:cTn id="226" dur="1" fill="hold">
                                          <p:stCondLst>
                                            <p:cond delay="0"/>
                                          </p:stCondLst>
                                        </p:cTn>
                                        <p:tgtEl>
                                          <p:spTgt spid="170"/>
                                        </p:tgtEl>
                                        <p:attrNameLst>
                                          <p:attrName>style.visibility</p:attrName>
                                        </p:attrNameLst>
                                      </p:cBhvr>
                                      <p:to>
                                        <p:strVal val="hidden"/>
                                      </p:to>
                                    </p:set>
                                  </p:childTnLst>
                                </p:cTn>
                              </p:par>
                              <p:par>
                                <p:cTn id="227" presetID="1" presetClass="entr" presetSubtype="0" fill="hold" nodeType="withEffect">
                                  <p:stCondLst>
                                    <p:cond delay="1650"/>
                                  </p:stCondLst>
                                  <p:childTnLst>
                                    <p:set>
                                      <p:cBhvr>
                                        <p:cTn id="228" dur="1" fill="hold">
                                          <p:stCondLst>
                                            <p:cond delay="0"/>
                                          </p:stCondLst>
                                        </p:cTn>
                                        <p:tgtEl>
                                          <p:spTgt spid="169"/>
                                        </p:tgtEl>
                                        <p:attrNameLst>
                                          <p:attrName>style.visibility</p:attrName>
                                        </p:attrNameLst>
                                      </p:cBhvr>
                                      <p:to>
                                        <p:strVal val="visible"/>
                                      </p:to>
                                    </p:set>
                                  </p:childTnLst>
                                </p:cTn>
                              </p:par>
                              <p:par>
                                <p:cTn id="229" presetID="1" presetClass="exit" presetSubtype="0" fill="hold" nodeType="withEffect">
                                  <p:stCondLst>
                                    <p:cond delay="1680"/>
                                  </p:stCondLst>
                                  <p:childTnLst>
                                    <p:set>
                                      <p:cBhvr>
                                        <p:cTn id="230" dur="1" fill="hold">
                                          <p:stCondLst>
                                            <p:cond delay="0"/>
                                          </p:stCondLst>
                                        </p:cTn>
                                        <p:tgtEl>
                                          <p:spTgt spid="169"/>
                                        </p:tgtEl>
                                        <p:attrNameLst>
                                          <p:attrName>style.visibility</p:attrName>
                                        </p:attrNameLst>
                                      </p:cBhvr>
                                      <p:to>
                                        <p:strVal val="hidden"/>
                                      </p:to>
                                    </p:set>
                                  </p:childTnLst>
                                </p:cTn>
                              </p:par>
                              <p:par>
                                <p:cTn id="231" presetID="1" presetClass="entr" presetSubtype="0" fill="hold" nodeType="withEffect">
                                  <p:stCondLst>
                                    <p:cond delay="1680"/>
                                  </p:stCondLst>
                                  <p:childTnLst>
                                    <p:set>
                                      <p:cBhvr>
                                        <p:cTn id="232" dur="1" fill="hold">
                                          <p:stCondLst>
                                            <p:cond delay="0"/>
                                          </p:stCondLst>
                                        </p:cTn>
                                        <p:tgtEl>
                                          <p:spTgt spid="168"/>
                                        </p:tgtEl>
                                        <p:attrNameLst>
                                          <p:attrName>style.visibility</p:attrName>
                                        </p:attrNameLst>
                                      </p:cBhvr>
                                      <p:to>
                                        <p:strVal val="visible"/>
                                      </p:to>
                                    </p:set>
                                  </p:childTnLst>
                                </p:cTn>
                              </p:par>
                              <p:par>
                                <p:cTn id="233" presetID="1" presetClass="exit" presetSubtype="0" fill="hold" nodeType="withEffect">
                                  <p:stCondLst>
                                    <p:cond delay="1710"/>
                                  </p:stCondLst>
                                  <p:childTnLst>
                                    <p:set>
                                      <p:cBhvr>
                                        <p:cTn id="234" dur="1" fill="hold">
                                          <p:stCondLst>
                                            <p:cond delay="0"/>
                                          </p:stCondLst>
                                        </p:cTn>
                                        <p:tgtEl>
                                          <p:spTgt spid="168"/>
                                        </p:tgtEl>
                                        <p:attrNameLst>
                                          <p:attrName>style.visibility</p:attrName>
                                        </p:attrNameLst>
                                      </p:cBhvr>
                                      <p:to>
                                        <p:strVal val="hidden"/>
                                      </p:to>
                                    </p:set>
                                  </p:childTnLst>
                                </p:cTn>
                              </p:par>
                              <p:par>
                                <p:cTn id="235" presetID="1" presetClass="entr" presetSubtype="0" fill="hold" nodeType="withEffect">
                                  <p:stCondLst>
                                    <p:cond delay="1710"/>
                                  </p:stCondLst>
                                  <p:childTnLst>
                                    <p:set>
                                      <p:cBhvr>
                                        <p:cTn id="236" dur="1" fill="hold">
                                          <p:stCondLst>
                                            <p:cond delay="0"/>
                                          </p:stCondLst>
                                        </p:cTn>
                                        <p:tgtEl>
                                          <p:spTgt spid="167"/>
                                        </p:tgtEl>
                                        <p:attrNameLst>
                                          <p:attrName>style.visibility</p:attrName>
                                        </p:attrNameLst>
                                      </p:cBhvr>
                                      <p:to>
                                        <p:strVal val="visible"/>
                                      </p:to>
                                    </p:set>
                                  </p:childTnLst>
                                </p:cTn>
                              </p:par>
                              <p:par>
                                <p:cTn id="237" presetID="1" presetClass="exit" presetSubtype="0" fill="hold" nodeType="withEffect">
                                  <p:stCondLst>
                                    <p:cond delay="1740"/>
                                  </p:stCondLst>
                                  <p:childTnLst>
                                    <p:set>
                                      <p:cBhvr>
                                        <p:cTn id="238" dur="1" fill="hold">
                                          <p:stCondLst>
                                            <p:cond delay="0"/>
                                          </p:stCondLst>
                                        </p:cTn>
                                        <p:tgtEl>
                                          <p:spTgt spid="167"/>
                                        </p:tgtEl>
                                        <p:attrNameLst>
                                          <p:attrName>style.visibility</p:attrName>
                                        </p:attrNameLst>
                                      </p:cBhvr>
                                      <p:to>
                                        <p:strVal val="hidden"/>
                                      </p:to>
                                    </p:set>
                                  </p:childTnLst>
                                </p:cTn>
                              </p:par>
                              <p:par>
                                <p:cTn id="239" presetID="1" presetClass="entr" presetSubtype="0" fill="hold" nodeType="withEffect">
                                  <p:stCondLst>
                                    <p:cond delay="1740"/>
                                  </p:stCondLst>
                                  <p:childTnLst>
                                    <p:set>
                                      <p:cBhvr>
                                        <p:cTn id="240" dur="1" fill="hold">
                                          <p:stCondLst>
                                            <p:cond delay="0"/>
                                          </p:stCondLst>
                                        </p:cTn>
                                        <p:tgtEl>
                                          <p:spTgt spid="166"/>
                                        </p:tgtEl>
                                        <p:attrNameLst>
                                          <p:attrName>style.visibility</p:attrName>
                                        </p:attrNameLst>
                                      </p:cBhvr>
                                      <p:to>
                                        <p:strVal val="visible"/>
                                      </p:to>
                                    </p:set>
                                  </p:childTnLst>
                                </p:cTn>
                              </p:par>
                              <p:par>
                                <p:cTn id="241" presetID="1" presetClass="exit" presetSubtype="0" fill="hold" nodeType="withEffect">
                                  <p:stCondLst>
                                    <p:cond delay="1770"/>
                                  </p:stCondLst>
                                  <p:childTnLst>
                                    <p:set>
                                      <p:cBhvr>
                                        <p:cTn id="242" dur="1" fill="hold">
                                          <p:stCondLst>
                                            <p:cond delay="0"/>
                                          </p:stCondLst>
                                        </p:cTn>
                                        <p:tgtEl>
                                          <p:spTgt spid="166"/>
                                        </p:tgtEl>
                                        <p:attrNameLst>
                                          <p:attrName>style.visibility</p:attrName>
                                        </p:attrNameLst>
                                      </p:cBhvr>
                                      <p:to>
                                        <p:strVal val="hidden"/>
                                      </p:to>
                                    </p:set>
                                  </p:childTnLst>
                                </p:cTn>
                              </p:par>
                              <p:par>
                                <p:cTn id="243" presetID="1" presetClass="entr" presetSubtype="0" fill="hold" nodeType="withEffect">
                                  <p:stCondLst>
                                    <p:cond delay="1770"/>
                                  </p:stCondLst>
                                  <p:childTnLst>
                                    <p:set>
                                      <p:cBhvr>
                                        <p:cTn id="244" dur="1" fill="hold">
                                          <p:stCondLst>
                                            <p:cond delay="0"/>
                                          </p:stCondLst>
                                        </p:cTn>
                                        <p:tgtEl>
                                          <p:spTgt spid="165"/>
                                        </p:tgtEl>
                                        <p:attrNameLst>
                                          <p:attrName>style.visibility</p:attrName>
                                        </p:attrNameLst>
                                      </p:cBhvr>
                                      <p:to>
                                        <p:strVal val="visible"/>
                                      </p:to>
                                    </p:set>
                                  </p:childTnLst>
                                </p:cTn>
                              </p:par>
                              <p:par>
                                <p:cTn id="245" presetID="1" presetClass="exit" presetSubtype="0" fill="hold" nodeType="withEffect">
                                  <p:stCondLst>
                                    <p:cond delay="1800"/>
                                  </p:stCondLst>
                                  <p:childTnLst>
                                    <p:set>
                                      <p:cBhvr>
                                        <p:cTn id="246" dur="1" fill="hold">
                                          <p:stCondLst>
                                            <p:cond delay="0"/>
                                          </p:stCondLst>
                                        </p:cTn>
                                        <p:tgtEl>
                                          <p:spTgt spid="165"/>
                                        </p:tgtEl>
                                        <p:attrNameLst>
                                          <p:attrName>style.visibility</p:attrName>
                                        </p:attrNameLst>
                                      </p:cBhvr>
                                      <p:to>
                                        <p:strVal val="hidden"/>
                                      </p:to>
                                    </p:set>
                                  </p:childTnLst>
                                </p:cTn>
                              </p:par>
                              <p:par>
                                <p:cTn id="247" presetID="1" presetClass="entr" presetSubtype="0" fill="hold" nodeType="withEffect">
                                  <p:stCondLst>
                                    <p:cond delay="1800"/>
                                  </p:stCondLst>
                                  <p:childTnLst>
                                    <p:set>
                                      <p:cBhvr>
                                        <p:cTn id="248" dur="1" fill="hold">
                                          <p:stCondLst>
                                            <p:cond delay="0"/>
                                          </p:stCondLst>
                                        </p:cTn>
                                        <p:tgtEl>
                                          <p:spTgt spid="164"/>
                                        </p:tgtEl>
                                        <p:attrNameLst>
                                          <p:attrName>style.visibility</p:attrName>
                                        </p:attrNameLst>
                                      </p:cBhvr>
                                      <p:to>
                                        <p:strVal val="visible"/>
                                      </p:to>
                                    </p:set>
                                  </p:childTnLst>
                                </p:cTn>
                              </p:par>
                              <p:par>
                                <p:cTn id="249" presetID="1" presetClass="exit" presetSubtype="0" fill="hold" nodeType="withEffect">
                                  <p:stCondLst>
                                    <p:cond delay="1830"/>
                                  </p:stCondLst>
                                  <p:childTnLst>
                                    <p:set>
                                      <p:cBhvr>
                                        <p:cTn id="250" dur="1" fill="hold">
                                          <p:stCondLst>
                                            <p:cond delay="0"/>
                                          </p:stCondLst>
                                        </p:cTn>
                                        <p:tgtEl>
                                          <p:spTgt spid="164"/>
                                        </p:tgtEl>
                                        <p:attrNameLst>
                                          <p:attrName>style.visibility</p:attrName>
                                        </p:attrNameLst>
                                      </p:cBhvr>
                                      <p:to>
                                        <p:strVal val="hidden"/>
                                      </p:to>
                                    </p:set>
                                  </p:childTnLst>
                                </p:cTn>
                              </p:par>
                              <p:par>
                                <p:cTn id="251" presetID="1" presetClass="entr" presetSubtype="0" fill="hold" nodeType="withEffect">
                                  <p:stCondLst>
                                    <p:cond delay="1830"/>
                                  </p:stCondLst>
                                  <p:childTnLst>
                                    <p:set>
                                      <p:cBhvr>
                                        <p:cTn id="252" dur="1" fill="hold">
                                          <p:stCondLst>
                                            <p:cond delay="0"/>
                                          </p:stCondLst>
                                        </p:cTn>
                                        <p:tgtEl>
                                          <p:spTgt spid="163"/>
                                        </p:tgtEl>
                                        <p:attrNameLst>
                                          <p:attrName>style.visibility</p:attrName>
                                        </p:attrNameLst>
                                      </p:cBhvr>
                                      <p:to>
                                        <p:strVal val="visible"/>
                                      </p:to>
                                    </p:set>
                                  </p:childTnLst>
                                </p:cTn>
                              </p:par>
                              <p:par>
                                <p:cTn id="253" presetID="1" presetClass="exit" presetSubtype="0" fill="hold" nodeType="withEffect">
                                  <p:stCondLst>
                                    <p:cond delay="1860"/>
                                  </p:stCondLst>
                                  <p:childTnLst>
                                    <p:set>
                                      <p:cBhvr>
                                        <p:cTn id="254" dur="1" fill="hold">
                                          <p:stCondLst>
                                            <p:cond delay="0"/>
                                          </p:stCondLst>
                                        </p:cTn>
                                        <p:tgtEl>
                                          <p:spTgt spid="163"/>
                                        </p:tgtEl>
                                        <p:attrNameLst>
                                          <p:attrName>style.visibility</p:attrName>
                                        </p:attrNameLst>
                                      </p:cBhvr>
                                      <p:to>
                                        <p:strVal val="hidden"/>
                                      </p:to>
                                    </p:set>
                                  </p:childTnLst>
                                </p:cTn>
                              </p:par>
                              <p:par>
                                <p:cTn id="255" presetID="1" presetClass="entr" presetSubtype="0" fill="hold" nodeType="withEffect">
                                  <p:stCondLst>
                                    <p:cond delay="1860"/>
                                  </p:stCondLst>
                                  <p:childTnLst>
                                    <p:set>
                                      <p:cBhvr>
                                        <p:cTn id="256" dur="1" fill="hold">
                                          <p:stCondLst>
                                            <p:cond delay="0"/>
                                          </p:stCondLst>
                                        </p:cTn>
                                        <p:tgtEl>
                                          <p:spTgt spid="162"/>
                                        </p:tgtEl>
                                        <p:attrNameLst>
                                          <p:attrName>style.visibility</p:attrName>
                                        </p:attrNameLst>
                                      </p:cBhvr>
                                      <p:to>
                                        <p:strVal val="visible"/>
                                      </p:to>
                                    </p:set>
                                  </p:childTnLst>
                                </p:cTn>
                              </p:par>
                              <p:par>
                                <p:cTn id="257" presetID="1" presetClass="exit" presetSubtype="0" fill="hold" nodeType="withEffect">
                                  <p:stCondLst>
                                    <p:cond delay="1890"/>
                                  </p:stCondLst>
                                  <p:childTnLst>
                                    <p:set>
                                      <p:cBhvr>
                                        <p:cTn id="258" dur="1" fill="hold">
                                          <p:stCondLst>
                                            <p:cond delay="0"/>
                                          </p:stCondLst>
                                        </p:cTn>
                                        <p:tgtEl>
                                          <p:spTgt spid="162"/>
                                        </p:tgtEl>
                                        <p:attrNameLst>
                                          <p:attrName>style.visibility</p:attrName>
                                        </p:attrNameLst>
                                      </p:cBhvr>
                                      <p:to>
                                        <p:strVal val="hidden"/>
                                      </p:to>
                                    </p:set>
                                  </p:childTnLst>
                                </p:cTn>
                              </p:par>
                              <p:par>
                                <p:cTn id="259" presetID="1" presetClass="entr" presetSubtype="0" fill="hold" nodeType="withEffect">
                                  <p:stCondLst>
                                    <p:cond delay="1890"/>
                                  </p:stCondLst>
                                  <p:childTnLst>
                                    <p:set>
                                      <p:cBhvr>
                                        <p:cTn id="260" dur="1" fill="hold">
                                          <p:stCondLst>
                                            <p:cond delay="0"/>
                                          </p:stCondLst>
                                        </p:cTn>
                                        <p:tgtEl>
                                          <p:spTgt spid="161"/>
                                        </p:tgtEl>
                                        <p:attrNameLst>
                                          <p:attrName>style.visibility</p:attrName>
                                        </p:attrNameLst>
                                      </p:cBhvr>
                                      <p:to>
                                        <p:strVal val="visible"/>
                                      </p:to>
                                    </p:set>
                                  </p:childTnLst>
                                </p:cTn>
                              </p:par>
                              <p:par>
                                <p:cTn id="261" presetID="1" presetClass="exit" presetSubtype="0" fill="hold" nodeType="withEffect">
                                  <p:stCondLst>
                                    <p:cond delay="1920"/>
                                  </p:stCondLst>
                                  <p:childTnLst>
                                    <p:set>
                                      <p:cBhvr>
                                        <p:cTn id="262" dur="1" fill="hold">
                                          <p:stCondLst>
                                            <p:cond delay="0"/>
                                          </p:stCondLst>
                                        </p:cTn>
                                        <p:tgtEl>
                                          <p:spTgt spid="161"/>
                                        </p:tgtEl>
                                        <p:attrNameLst>
                                          <p:attrName>style.visibility</p:attrName>
                                        </p:attrNameLst>
                                      </p:cBhvr>
                                      <p:to>
                                        <p:strVal val="hidden"/>
                                      </p:to>
                                    </p:set>
                                  </p:childTnLst>
                                </p:cTn>
                              </p:par>
                              <p:par>
                                <p:cTn id="263" presetID="1" presetClass="entr" presetSubtype="0" fill="hold" nodeType="withEffect">
                                  <p:stCondLst>
                                    <p:cond delay="1920"/>
                                  </p:stCondLst>
                                  <p:childTnLst>
                                    <p:set>
                                      <p:cBhvr>
                                        <p:cTn id="264" dur="1" fill="hold">
                                          <p:stCondLst>
                                            <p:cond delay="0"/>
                                          </p:stCondLst>
                                        </p:cTn>
                                        <p:tgtEl>
                                          <p:spTgt spid="160"/>
                                        </p:tgtEl>
                                        <p:attrNameLst>
                                          <p:attrName>style.visibility</p:attrName>
                                        </p:attrNameLst>
                                      </p:cBhvr>
                                      <p:to>
                                        <p:strVal val="visible"/>
                                      </p:to>
                                    </p:set>
                                  </p:childTnLst>
                                </p:cTn>
                              </p:par>
                              <p:par>
                                <p:cTn id="265" presetID="1" presetClass="exit" presetSubtype="0" fill="hold" nodeType="withEffect">
                                  <p:stCondLst>
                                    <p:cond delay="1950"/>
                                  </p:stCondLst>
                                  <p:childTnLst>
                                    <p:set>
                                      <p:cBhvr>
                                        <p:cTn id="266" dur="1" fill="hold">
                                          <p:stCondLst>
                                            <p:cond delay="0"/>
                                          </p:stCondLst>
                                        </p:cTn>
                                        <p:tgtEl>
                                          <p:spTgt spid="160"/>
                                        </p:tgtEl>
                                        <p:attrNameLst>
                                          <p:attrName>style.visibility</p:attrName>
                                        </p:attrNameLst>
                                      </p:cBhvr>
                                      <p:to>
                                        <p:strVal val="hidden"/>
                                      </p:to>
                                    </p:set>
                                  </p:childTnLst>
                                </p:cTn>
                              </p:par>
                              <p:par>
                                <p:cTn id="267" presetID="1" presetClass="entr" presetSubtype="0" fill="hold" nodeType="withEffect">
                                  <p:stCondLst>
                                    <p:cond delay="1950"/>
                                  </p:stCondLst>
                                  <p:childTnLst>
                                    <p:set>
                                      <p:cBhvr>
                                        <p:cTn id="268" dur="1" fill="hold">
                                          <p:stCondLst>
                                            <p:cond delay="0"/>
                                          </p:stCondLst>
                                        </p:cTn>
                                        <p:tgtEl>
                                          <p:spTgt spid="159"/>
                                        </p:tgtEl>
                                        <p:attrNameLst>
                                          <p:attrName>style.visibility</p:attrName>
                                        </p:attrNameLst>
                                      </p:cBhvr>
                                      <p:to>
                                        <p:strVal val="visible"/>
                                      </p:to>
                                    </p:set>
                                  </p:childTnLst>
                                </p:cTn>
                              </p:par>
                              <p:par>
                                <p:cTn id="269" presetID="1" presetClass="exit" presetSubtype="0" fill="hold" nodeType="withEffect">
                                  <p:stCondLst>
                                    <p:cond delay="1980"/>
                                  </p:stCondLst>
                                  <p:childTnLst>
                                    <p:set>
                                      <p:cBhvr>
                                        <p:cTn id="270" dur="1" fill="hold">
                                          <p:stCondLst>
                                            <p:cond delay="0"/>
                                          </p:stCondLst>
                                        </p:cTn>
                                        <p:tgtEl>
                                          <p:spTgt spid="159"/>
                                        </p:tgtEl>
                                        <p:attrNameLst>
                                          <p:attrName>style.visibility</p:attrName>
                                        </p:attrNameLst>
                                      </p:cBhvr>
                                      <p:to>
                                        <p:strVal val="hidden"/>
                                      </p:to>
                                    </p:set>
                                  </p:childTnLst>
                                </p:cTn>
                              </p:par>
                              <p:par>
                                <p:cTn id="271" presetID="1" presetClass="entr" presetSubtype="0" fill="hold" nodeType="withEffect">
                                  <p:stCondLst>
                                    <p:cond delay="1980"/>
                                  </p:stCondLst>
                                  <p:childTnLst>
                                    <p:set>
                                      <p:cBhvr>
                                        <p:cTn id="272" dur="1" fill="hold">
                                          <p:stCondLst>
                                            <p:cond delay="0"/>
                                          </p:stCondLst>
                                        </p:cTn>
                                        <p:tgtEl>
                                          <p:spTgt spid="158"/>
                                        </p:tgtEl>
                                        <p:attrNameLst>
                                          <p:attrName>style.visibility</p:attrName>
                                        </p:attrNameLst>
                                      </p:cBhvr>
                                      <p:to>
                                        <p:strVal val="visible"/>
                                      </p:to>
                                    </p:set>
                                  </p:childTnLst>
                                </p:cTn>
                              </p:par>
                              <p:par>
                                <p:cTn id="273" presetID="1" presetClass="exit" presetSubtype="0" fill="hold" nodeType="withEffect">
                                  <p:stCondLst>
                                    <p:cond delay="2010"/>
                                  </p:stCondLst>
                                  <p:childTnLst>
                                    <p:set>
                                      <p:cBhvr>
                                        <p:cTn id="274" dur="1" fill="hold">
                                          <p:stCondLst>
                                            <p:cond delay="0"/>
                                          </p:stCondLst>
                                        </p:cTn>
                                        <p:tgtEl>
                                          <p:spTgt spid="158"/>
                                        </p:tgtEl>
                                        <p:attrNameLst>
                                          <p:attrName>style.visibility</p:attrName>
                                        </p:attrNameLst>
                                      </p:cBhvr>
                                      <p:to>
                                        <p:strVal val="hidden"/>
                                      </p:to>
                                    </p:set>
                                  </p:childTnLst>
                                </p:cTn>
                              </p:par>
                              <p:par>
                                <p:cTn id="275" presetID="1" presetClass="entr" presetSubtype="0" fill="hold" nodeType="withEffect">
                                  <p:stCondLst>
                                    <p:cond delay="2010"/>
                                  </p:stCondLst>
                                  <p:childTnLst>
                                    <p:set>
                                      <p:cBhvr>
                                        <p:cTn id="276" dur="1" fill="hold">
                                          <p:stCondLst>
                                            <p:cond delay="0"/>
                                          </p:stCondLst>
                                        </p:cTn>
                                        <p:tgtEl>
                                          <p:spTgt spid="157"/>
                                        </p:tgtEl>
                                        <p:attrNameLst>
                                          <p:attrName>style.visibility</p:attrName>
                                        </p:attrNameLst>
                                      </p:cBhvr>
                                      <p:to>
                                        <p:strVal val="visible"/>
                                      </p:to>
                                    </p:set>
                                  </p:childTnLst>
                                </p:cTn>
                              </p:par>
                              <p:par>
                                <p:cTn id="277" presetID="1" presetClass="exit" presetSubtype="0" fill="hold" nodeType="withEffect">
                                  <p:stCondLst>
                                    <p:cond delay="2040"/>
                                  </p:stCondLst>
                                  <p:childTnLst>
                                    <p:set>
                                      <p:cBhvr>
                                        <p:cTn id="278" dur="1" fill="hold">
                                          <p:stCondLst>
                                            <p:cond delay="0"/>
                                          </p:stCondLst>
                                        </p:cTn>
                                        <p:tgtEl>
                                          <p:spTgt spid="157"/>
                                        </p:tgtEl>
                                        <p:attrNameLst>
                                          <p:attrName>style.visibility</p:attrName>
                                        </p:attrNameLst>
                                      </p:cBhvr>
                                      <p:to>
                                        <p:strVal val="hidden"/>
                                      </p:to>
                                    </p:set>
                                  </p:childTnLst>
                                </p:cTn>
                              </p:par>
                              <p:par>
                                <p:cTn id="279" presetID="1" presetClass="entr" presetSubtype="0" fill="hold" nodeType="withEffect">
                                  <p:stCondLst>
                                    <p:cond delay="2040"/>
                                  </p:stCondLst>
                                  <p:childTnLst>
                                    <p:set>
                                      <p:cBhvr>
                                        <p:cTn id="280" dur="1" fill="hold">
                                          <p:stCondLst>
                                            <p:cond delay="0"/>
                                          </p:stCondLst>
                                        </p:cTn>
                                        <p:tgtEl>
                                          <p:spTgt spid="156"/>
                                        </p:tgtEl>
                                        <p:attrNameLst>
                                          <p:attrName>style.visibility</p:attrName>
                                        </p:attrNameLst>
                                      </p:cBhvr>
                                      <p:to>
                                        <p:strVal val="visible"/>
                                      </p:to>
                                    </p:set>
                                  </p:childTnLst>
                                </p:cTn>
                              </p:par>
                              <p:par>
                                <p:cTn id="281" presetID="1" presetClass="exit" presetSubtype="0" fill="hold" nodeType="withEffect">
                                  <p:stCondLst>
                                    <p:cond delay="2070"/>
                                  </p:stCondLst>
                                  <p:childTnLst>
                                    <p:set>
                                      <p:cBhvr>
                                        <p:cTn id="282" dur="1" fill="hold">
                                          <p:stCondLst>
                                            <p:cond delay="0"/>
                                          </p:stCondLst>
                                        </p:cTn>
                                        <p:tgtEl>
                                          <p:spTgt spid="156"/>
                                        </p:tgtEl>
                                        <p:attrNameLst>
                                          <p:attrName>style.visibility</p:attrName>
                                        </p:attrNameLst>
                                      </p:cBhvr>
                                      <p:to>
                                        <p:strVal val="hidden"/>
                                      </p:to>
                                    </p:set>
                                  </p:childTnLst>
                                </p:cTn>
                              </p:par>
                              <p:par>
                                <p:cTn id="283" presetID="1" presetClass="entr" presetSubtype="0" fill="hold" nodeType="withEffect">
                                  <p:stCondLst>
                                    <p:cond delay="2070"/>
                                  </p:stCondLst>
                                  <p:childTnLst>
                                    <p:set>
                                      <p:cBhvr>
                                        <p:cTn id="284" dur="1" fill="hold">
                                          <p:stCondLst>
                                            <p:cond delay="0"/>
                                          </p:stCondLst>
                                        </p:cTn>
                                        <p:tgtEl>
                                          <p:spTgt spid="155"/>
                                        </p:tgtEl>
                                        <p:attrNameLst>
                                          <p:attrName>style.visibility</p:attrName>
                                        </p:attrNameLst>
                                      </p:cBhvr>
                                      <p:to>
                                        <p:strVal val="visible"/>
                                      </p:to>
                                    </p:set>
                                  </p:childTnLst>
                                </p:cTn>
                              </p:par>
                              <p:par>
                                <p:cTn id="285" presetID="1" presetClass="exit" presetSubtype="0" fill="hold" nodeType="withEffect">
                                  <p:stCondLst>
                                    <p:cond delay="2100"/>
                                  </p:stCondLst>
                                  <p:childTnLst>
                                    <p:set>
                                      <p:cBhvr>
                                        <p:cTn id="286" dur="1" fill="hold">
                                          <p:stCondLst>
                                            <p:cond delay="0"/>
                                          </p:stCondLst>
                                        </p:cTn>
                                        <p:tgtEl>
                                          <p:spTgt spid="155"/>
                                        </p:tgtEl>
                                        <p:attrNameLst>
                                          <p:attrName>style.visibility</p:attrName>
                                        </p:attrNameLst>
                                      </p:cBhvr>
                                      <p:to>
                                        <p:strVal val="hidden"/>
                                      </p:to>
                                    </p:set>
                                  </p:childTnLst>
                                </p:cTn>
                              </p:par>
                              <p:par>
                                <p:cTn id="287" presetID="1" presetClass="entr" presetSubtype="0" fill="hold" nodeType="withEffect">
                                  <p:stCondLst>
                                    <p:cond delay="2100"/>
                                  </p:stCondLst>
                                  <p:childTnLst>
                                    <p:set>
                                      <p:cBhvr>
                                        <p:cTn id="288" dur="1" fill="hold">
                                          <p:stCondLst>
                                            <p:cond delay="0"/>
                                          </p:stCondLst>
                                        </p:cTn>
                                        <p:tgtEl>
                                          <p:spTgt spid="154"/>
                                        </p:tgtEl>
                                        <p:attrNameLst>
                                          <p:attrName>style.visibility</p:attrName>
                                        </p:attrNameLst>
                                      </p:cBhvr>
                                      <p:to>
                                        <p:strVal val="visible"/>
                                      </p:to>
                                    </p:set>
                                  </p:childTnLst>
                                </p:cTn>
                              </p:par>
                              <p:par>
                                <p:cTn id="289" presetID="1" presetClass="exit" presetSubtype="0" fill="hold" nodeType="withEffect">
                                  <p:stCondLst>
                                    <p:cond delay="2130"/>
                                  </p:stCondLst>
                                  <p:childTnLst>
                                    <p:set>
                                      <p:cBhvr>
                                        <p:cTn id="290" dur="1" fill="hold">
                                          <p:stCondLst>
                                            <p:cond delay="0"/>
                                          </p:stCondLst>
                                        </p:cTn>
                                        <p:tgtEl>
                                          <p:spTgt spid="154"/>
                                        </p:tgtEl>
                                        <p:attrNameLst>
                                          <p:attrName>style.visibility</p:attrName>
                                        </p:attrNameLst>
                                      </p:cBhvr>
                                      <p:to>
                                        <p:strVal val="hidden"/>
                                      </p:to>
                                    </p:set>
                                  </p:childTnLst>
                                </p:cTn>
                              </p:par>
                              <p:par>
                                <p:cTn id="291" presetID="1" presetClass="entr" presetSubtype="0" fill="hold" nodeType="withEffect">
                                  <p:stCondLst>
                                    <p:cond delay="2130"/>
                                  </p:stCondLst>
                                  <p:childTnLst>
                                    <p:set>
                                      <p:cBhvr>
                                        <p:cTn id="292" dur="1" fill="hold">
                                          <p:stCondLst>
                                            <p:cond delay="0"/>
                                          </p:stCondLst>
                                        </p:cTn>
                                        <p:tgtEl>
                                          <p:spTgt spid="153"/>
                                        </p:tgtEl>
                                        <p:attrNameLst>
                                          <p:attrName>style.visibility</p:attrName>
                                        </p:attrNameLst>
                                      </p:cBhvr>
                                      <p:to>
                                        <p:strVal val="visible"/>
                                      </p:to>
                                    </p:set>
                                  </p:childTnLst>
                                </p:cTn>
                              </p:par>
                              <p:par>
                                <p:cTn id="293" presetID="1" presetClass="exit" presetSubtype="0" fill="hold" nodeType="withEffect">
                                  <p:stCondLst>
                                    <p:cond delay="2160"/>
                                  </p:stCondLst>
                                  <p:childTnLst>
                                    <p:set>
                                      <p:cBhvr>
                                        <p:cTn id="294" dur="1" fill="hold">
                                          <p:stCondLst>
                                            <p:cond delay="0"/>
                                          </p:stCondLst>
                                        </p:cTn>
                                        <p:tgtEl>
                                          <p:spTgt spid="153"/>
                                        </p:tgtEl>
                                        <p:attrNameLst>
                                          <p:attrName>style.visibility</p:attrName>
                                        </p:attrNameLst>
                                      </p:cBhvr>
                                      <p:to>
                                        <p:strVal val="hidden"/>
                                      </p:to>
                                    </p:set>
                                  </p:childTnLst>
                                </p:cTn>
                              </p:par>
                              <p:par>
                                <p:cTn id="295" presetID="1" presetClass="entr" presetSubtype="0" fill="hold" nodeType="withEffect">
                                  <p:stCondLst>
                                    <p:cond delay="2160"/>
                                  </p:stCondLst>
                                  <p:childTnLst>
                                    <p:set>
                                      <p:cBhvr>
                                        <p:cTn id="296" dur="1" fill="hold">
                                          <p:stCondLst>
                                            <p:cond delay="0"/>
                                          </p:stCondLst>
                                        </p:cTn>
                                        <p:tgtEl>
                                          <p:spTgt spid="152"/>
                                        </p:tgtEl>
                                        <p:attrNameLst>
                                          <p:attrName>style.visibility</p:attrName>
                                        </p:attrNameLst>
                                      </p:cBhvr>
                                      <p:to>
                                        <p:strVal val="visible"/>
                                      </p:to>
                                    </p:set>
                                  </p:childTnLst>
                                </p:cTn>
                              </p:par>
                              <p:par>
                                <p:cTn id="297" presetID="1" presetClass="exit" presetSubtype="0" fill="hold" nodeType="withEffect">
                                  <p:stCondLst>
                                    <p:cond delay="2190"/>
                                  </p:stCondLst>
                                  <p:childTnLst>
                                    <p:set>
                                      <p:cBhvr>
                                        <p:cTn id="298" dur="1" fill="hold">
                                          <p:stCondLst>
                                            <p:cond delay="0"/>
                                          </p:stCondLst>
                                        </p:cTn>
                                        <p:tgtEl>
                                          <p:spTgt spid="152"/>
                                        </p:tgtEl>
                                        <p:attrNameLst>
                                          <p:attrName>style.visibility</p:attrName>
                                        </p:attrNameLst>
                                      </p:cBhvr>
                                      <p:to>
                                        <p:strVal val="hidden"/>
                                      </p:to>
                                    </p:set>
                                  </p:childTnLst>
                                </p:cTn>
                              </p:par>
                              <p:par>
                                <p:cTn id="299" presetID="1" presetClass="entr" presetSubtype="0" fill="hold" nodeType="withEffect">
                                  <p:stCondLst>
                                    <p:cond delay="2190"/>
                                  </p:stCondLst>
                                  <p:childTnLst>
                                    <p:set>
                                      <p:cBhvr>
                                        <p:cTn id="300" dur="1" fill="hold">
                                          <p:stCondLst>
                                            <p:cond delay="0"/>
                                          </p:stCondLst>
                                        </p:cTn>
                                        <p:tgtEl>
                                          <p:spTgt spid="151"/>
                                        </p:tgtEl>
                                        <p:attrNameLst>
                                          <p:attrName>style.visibility</p:attrName>
                                        </p:attrNameLst>
                                      </p:cBhvr>
                                      <p:to>
                                        <p:strVal val="visible"/>
                                      </p:to>
                                    </p:set>
                                  </p:childTnLst>
                                </p:cTn>
                              </p:par>
                              <p:par>
                                <p:cTn id="301" presetID="1" presetClass="exit" presetSubtype="0" fill="hold" nodeType="withEffect">
                                  <p:stCondLst>
                                    <p:cond delay="2220"/>
                                  </p:stCondLst>
                                  <p:childTnLst>
                                    <p:set>
                                      <p:cBhvr>
                                        <p:cTn id="302" dur="1" fill="hold">
                                          <p:stCondLst>
                                            <p:cond delay="0"/>
                                          </p:stCondLst>
                                        </p:cTn>
                                        <p:tgtEl>
                                          <p:spTgt spid="151"/>
                                        </p:tgtEl>
                                        <p:attrNameLst>
                                          <p:attrName>style.visibility</p:attrName>
                                        </p:attrNameLst>
                                      </p:cBhvr>
                                      <p:to>
                                        <p:strVal val="hidden"/>
                                      </p:to>
                                    </p:set>
                                  </p:childTnLst>
                                </p:cTn>
                              </p:par>
                              <p:par>
                                <p:cTn id="303" presetID="1" presetClass="entr" presetSubtype="0" fill="hold" nodeType="withEffect">
                                  <p:stCondLst>
                                    <p:cond delay="2220"/>
                                  </p:stCondLst>
                                  <p:childTnLst>
                                    <p:set>
                                      <p:cBhvr>
                                        <p:cTn id="304" dur="1" fill="hold">
                                          <p:stCondLst>
                                            <p:cond delay="0"/>
                                          </p:stCondLst>
                                        </p:cTn>
                                        <p:tgtEl>
                                          <p:spTgt spid="150"/>
                                        </p:tgtEl>
                                        <p:attrNameLst>
                                          <p:attrName>style.visibility</p:attrName>
                                        </p:attrNameLst>
                                      </p:cBhvr>
                                      <p:to>
                                        <p:strVal val="visible"/>
                                      </p:to>
                                    </p:set>
                                  </p:childTnLst>
                                </p:cTn>
                              </p:par>
                              <p:par>
                                <p:cTn id="305" presetID="1" presetClass="exit" presetSubtype="0" fill="hold" nodeType="withEffect">
                                  <p:stCondLst>
                                    <p:cond delay="2250"/>
                                  </p:stCondLst>
                                  <p:childTnLst>
                                    <p:set>
                                      <p:cBhvr>
                                        <p:cTn id="306" dur="1" fill="hold">
                                          <p:stCondLst>
                                            <p:cond delay="0"/>
                                          </p:stCondLst>
                                        </p:cTn>
                                        <p:tgtEl>
                                          <p:spTgt spid="150"/>
                                        </p:tgtEl>
                                        <p:attrNameLst>
                                          <p:attrName>style.visibility</p:attrName>
                                        </p:attrNameLst>
                                      </p:cBhvr>
                                      <p:to>
                                        <p:strVal val="hidden"/>
                                      </p:to>
                                    </p:set>
                                  </p:childTnLst>
                                </p:cTn>
                              </p:par>
                              <p:par>
                                <p:cTn id="307" presetID="1" presetClass="entr" presetSubtype="0" fill="hold" nodeType="withEffect">
                                  <p:stCondLst>
                                    <p:cond delay="2250"/>
                                  </p:stCondLst>
                                  <p:childTnLst>
                                    <p:set>
                                      <p:cBhvr>
                                        <p:cTn id="308" dur="1" fill="hold">
                                          <p:stCondLst>
                                            <p:cond delay="0"/>
                                          </p:stCondLst>
                                        </p:cTn>
                                        <p:tgtEl>
                                          <p:spTgt spid="149"/>
                                        </p:tgtEl>
                                        <p:attrNameLst>
                                          <p:attrName>style.visibility</p:attrName>
                                        </p:attrNameLst>
                                      </p:cBhvr>
                                      <p:to>
                                        <p:strVal val="visible"/>
                                      </p:to>
                                    </p:set>
                                  </p:childTnLst>
                                </p:cTn>
                              </p:par>
                              <p:par>
                                <p:cTn id="309" presetID="1" presetClass="exit" presetSubtype="0" fill="hold" nodeType="withEffect">
                                  <p:stCondLst>
                                    <p:cond delay="2280"/>
                                  </p:stCondLst>
                                  <p:childTnLst>
                                    <p:set>
                                      <p:cBhvr>
                                        <p:cTn id="310" dur="1" fill="hold">
                                          <p:stCondLst>
                                            <p:cond delay="0"/>
                                          </p:stCondLst>
                                        </p:cTn>
                                        <p:tgtEl>
                                          <p:spTgt spid="149"/>
                                        </p:tgtEl>
                                        <p:attrNameLst>
                                          <p:attrName>style.visibility</p:attrName>
                                        </p:attrNameLst>
                                      </p:cBhvr>
                                      <p:to>
                                        <p:strVal val="hidden"/>
                                      </p:to>
                                    </p:set>
                                  </p:childTnLst>
                                </p:cTn>
                              </p:par>
                              <p:par>
                                <p:cTn id="311" presetID="1" presetClass="entr" presetSubtype="0" fill="hold" nodeType="withEffect">
                                  <p:stCondLst>
                                    <p:cond delay="2280"/>
                                  </p:stCondLst>
                                  <p:childTnLst>
                                    <p:set>
                                      <p:cBhvr>
                                        <p:cTn id="312" dur="1" fill="hold">
                                          <p:stCondLst>
                                            <p:cond delay="0"/>
                                          </p:stCondLst>
                                        </p:cTn>
                                        <p:tgtEl>
                                          <p:spTgt spid="148"/>
                                        </p:tgtEl>
                                        <p:attrNameLst>
                                          <p:attrName>style.visibility</p:attrName>
                                        </p:attrNameLst>
                                      </p:cBhvr>
                                      <p:to>
                                        <p:strVal val="visible"/>
                                      </p:to>
                                    </p:set>
                                  </p:childTnLst>
                                </p:cTn>
                              </p:par>
                              <p:par>
                                <p:cTn id="313" presetID="1" presetClass="exit" presetSubtype="0" fill="hold" nodeType="withEffect">
                                  <p:stCondLst>
                                    <p:cond delay="2310"/>
                                  </p:stCondLst>
                                  <p:childTnLst>
                                    <p:set>
                                      <p:cBhvr>
                                        <p:cTn id="314" dur="1" fill="hold">
                                          <p:stCondLst>
                                            <p:cond delay="0"/>
                                          </p:stCondLst>
                                        </p:cTn>
                                        <p:tgtEl>
                                          <p:spTgt spid="148"/>
                                        </p:tgtEl>
                                        <p:attrNameLst>
                                          <p:attrName>style.visibility</p:attrName>
                                        </p:attrNameLst>
                                      </p:cBhvr>
                                      <p:to>
                                        <p:strVal val="hidden"/>
                                      </p:to>
                                    </p:set>
                                  </p:childTnLst>
                                </p:cTn>
                              </p:par>
                              <p:par>
                                <p:cTn id="315" presetID="1" presetClass="entr" presetSubtype="0" fill="hold" nodeType="withEffect">
                                  <p:stCondLst>
                                    <p:cond delay="2310"/>
                                  </p:stCondLst>
                                  <p:childTnLst>
                                    <p:set>
                                      <p:cBhvr>
                                        <p:cTn id="316" dur="1" fill="hold">
                                          <p:stCondLst>
                                            <p:cond delay="0"/>
                                          </p:stCondLst>
                                        </p:cTn>
                                        <p:tgtEl>
                                          <p:spTgt spid="147"/>
                                        </p:tgtEl>
                                        <p:attrNameLst>
                                          <p:attrName>style.visibility</p:attrName>
                                        </p:attrNameLst>
                                      </p:cBhvr>
                                      <p:to>
                                        <p:strVal val="visible"/>
                                      </p:to>
                                    </p:set>
                                  </p:childTnLst>
                                </p:cTn>
                              </p:par>
                              <p:par>
                                <p:cTn id="317" presetID="1" presetClass="exit" presetSubtype="0" fill="hold" nodeType="withEffect">
                                  <p:stCondLst>
                                    <p:cond delay="2340"/>
                                  </p:stCondLst>
                                  <p:childTnLst>
                                    <p:set>
                                      <p:cBhvr>
                                        <p:cTn id="318" dur="1" fill="hold">
                                          <p:stCondLst>
                                            <p:cond delay="0"/>
                                          </p:stCondLst>
                                        </p:cTn>
                                        <p:tgtEl>
                                          <p:spTgt spid="147"/>
                                        </p:tgtEl>
                                        <p:attrNameLst>
                                          <p:attrName>style.visibility</p:attrName>
                                        </p:attrNameLst>
                                      </p:cBhvr>
                                      <p:to>
                                        <p:strVal val="hidden"/>
                                      </p:to>
                                    </p:set>
                                  </p:childTnLst>
                                </p:cTn>
                              </p:par>
                              <p:par>
                                <p:cTn id="319" presetID="1" presetClass="entr" presetSubtype="0" fill="hold" nodeType="withEffect">
                                  <p:stCondLst>
                                    <p:cond delay="2340"/>
                                  </p:stCondLst>
                                  <p:childTnLst>
                                    <p:set>
                                      <p:cBhvr>
                                        <p:cTn id="320" dur="1" fill="hold">
                                          <p:stCondLst>
                                            <p:cond delay="0"/>
                                          </p:stCondLst>
                                        </p:cTn>
                                        <p:tgtEl>
                                          <p:spTgt spid="146"/>
                                        </p:tgtEl>
                                        <p:attrNameLst>
                                          <p:attrName>style.visibility</p:attrName>
                                        </p:attrNameLst>
                                      </p:cBhvr>
                                      <p:to>
                                        <p:strVal val="visible"/>
                                      </p:to>
                                    </p:set>
                                  </p:childTnLst>
                                </p:cTn>
                              </p:par>
                              <p:par>
                                <p:cTn id="321" presetID="1" presetClass="exit" presetSubtype="0" fill="hold" nodeType="withEffect">
                                  <p:stCondLst>
                                    <p:cond delay="2370"/>
                                  </p:stCondLst>
                                  <p:childTnLst>
                                    <p:set>
                                      <p:cBhvr>
                                        <p:cTn id="322" dur="1" fill="hold">
                                          <p:stCondLst>
                                            <p:cond delay="0"/>
                                          </p:stCondLst>
                                        </p:cTn>
                                        <p:tgtEl>
                                          <p:spTgt spid="146"/>
                                        </p:tgtEl>
                                        <p:attrNameLst>
                                          <p:attrName>style.visibility</p:attrName>
                                        </p:attrNameLst>
                                      </p:cBhvr>
                                      <p:to>
                                        <p:strVal val="hidden"/>
                                      </p:to>
                                    </p:set>
                                  </p:childTnLst>
                                </p:cTn>
                              </p:par>
                              <p:par>
                                <p:cTn id="323" presetID="1" presetClass="entr" presetSubtype="0" fill="hold" nodeType="withEffect">
                                  <p:stCondLst>
                                    <p:cond delay="2370"/>
                                  </p:stCondLst>
                                  <p:childTnLst>
                                    <p:set>
                                      <p:cBhvr>
                                        <p:cTn id="324" dur="1" fill="hold">
                                          <p:stCondLst>
                                            <p:cond delay="0"/>
                                          </p:stCondLst>
                                        </p:cTn>
                                        <p:tgtEl>
                                          <p:spTgt spid="145"/>
                                        </p:tgtEl>
                                        <p:attrNameLst>
                                          <p:attrName>style.visibility</p:attrName>
                                        </p:attrNameLst>
                                      </p:cBhvr>
                                      <p:to>
                                        <p:strVal val="visible"/>
                                      </p:to>
                                    </p:set>
                                  </p:childTnLst>
                                </p:cTn>
                              </p:par>
                              <p:par>
                                <p:cTn id="325" presetID="1" presetClass="exit" presetSubtype="0" fill="hold" nodeType="withEffect">
                                  <p:stCondLst>
                                    <p:cond delay="2400"/>
                                  </p:stCondLst>
                                  <p:childTnLst>
                                    <p:set>
                                      <p:cBhvr>
                                        <p:cTn id="326" dur="1" fill="hold">
                                          <p:stCondLst>
                                            <p:cond delay="0"/>
                                          </p:stCondLst>
                                        </p:cTn>
                                        <p:tgtEl>
                                          <p:spTgt spid="145"/>
                                        </p:tgtEl>
                                        <p:attrNameLst>
                                          <p:attrName>style.visibility</p:attrName>
                                        </p:attrNameLst>
                                      </p:cBhvr>
                                      <p:to>
                                        <p:strVal val="hidden"/>
                                      </p:to>
                                    </p:set>
                                  </p:childTnLst>
                                </p:cTn>
                              </p:par>
                              <p:par>
                                <p:cTn id="327" presetID="1" presetClass="entr" presetSubtype="0" fill="hold" nodeType="withEffect">
                                  <p:stCondLst>
                                    <p:cond delay="2400"/>
                                  </p:stCondLst>
                                  <p:childTnLst>
                                    <p:set>
                                      <p:cBhvr>
                                        <p:cTn id="328" dur="1" fill="hold">
                                          <p:stCondLst>
                                            <p:cond delay="0"/>
                                          </p:stCondLst>
                                        </p:cTn>
                                        <p:tgtEl>
                                          <p:spTgt spid="144"/>
                                        </p:tgtEl>
                                        <p:attrNameLst>
                                          <p:attrName>style.visibility</p:attrName>
                                        </p:attrNameLst>
                                      </p:cBhvr>
                                      <p:to>
                                        <p:strVal val="visible"/>
                                      </p:to>
                                    </p:set>
                                  </p:childTnLst>
                                </p:cTn>
                              </p:par>
                              <p:par>
                                <p:cTn id="329" presetID="1" presetClass="exit" presetSubtype="0" fill="hold" nodeType="withEffect">
                                  <p:stCondLst>
                                    <p:cond delay="2430"/>
                                  </p:stCondLst>
                                  <p:childTnLst>
                                    <p:set>
                                      <p:cBhvr>
                                        <p:cTn id="330" dur="1" fill="hold">
                                          <p:stCondLst>
                                            <p:cond delay="0"/>
                                          </p:stCondLst>
                                        </p:cTn>
                                        <p:tgtEl>
                                          <p:spTgt spid="144"/>
                                        </p:tgtEl>
                                        <p:attrNameLst>
                                          <p:attrName>style.visibility</p:attrName>
                                        </p:attrNameLst>
                                      </p:cBhvr>
                                      <p:to>
                                        <p:strVal val="hidden"/>
                                      </p:to>
                                    </p:set>
                                  </p:childTnLst>
                                </p:cTn>
                              </p:par>
                              <p:par>
                                <p:cTn id="331" presetID="1" presetClass="entr" presetSubtype="0" fill="hold" nodeType="withEffect">
                                  <p:stCondLst>
                                    <p:cond delay="2430"/>
                                  </p:stCondLst>
                                  <p:childTnLst>
                                    <p:set>
                                      <p:cBhvr>
                                        <p:cTn id="332" dur="1" fill="hold">
                                          <p:stCondLst>
                                            <p:cond delay="0"/>
                                          </p:stCondLst>
                                        </p:cTn>
                                        <p:tgtEl>
                                          <p:spTgt spid="143"/>
                                        </p:tgtEl>
                                        <p:attrNameLst>
                                          <p:attrName>style.visibility</p:attrName>
                                        </p:attrNameLst>
                                      </p:cBhvr>
                                      <p:to>
                                        <p:strVal val="visible"/>
                                      </p:to>
                                    </p:set>
                                  </p:childTnLst>
                                </p:cTn>
                              </p:par>
                              <p:par>
                                <p:cTn id="333" presetID="1" presetClass="exit" presetSubtype="0" fill="hold" nodeType="withEffect">
                                  <p:stCondLst>
                                    <p:cond delay="2460"/>
                                  </p:stCondLst>
                                  <p:childTnLst>
                                    <p:set>
                                      <p:cBhvr>
                                        <p:cTn id="334" dur="1" fill="hold">
                                          <p:stCondLst>
                                            <p:cond delay="0"/>
                                          </p:stCondLst>
                                        </p:cTn>
                                        <p:tgtEl>
                                          <p:spTgt spid="143"/>
                                        </p:tgtEl>
                                        <p:attrNameLst>
                                          <p:attrName>style.visibility</p:attrName>
                                        </p:attrNameLst>
                                      </p:cBhvr>
                                      <p:to>
                                        <p:strVal val="hidden"/>
                                      </p:to>
                                    </p:set>
                                  </p:childTnLst>
                                </p:cTn>
                              </p:par>
                              <p:par>
                                <p:cTn id="335" presetID="1" presetClass="entr" presetSubtype="0" fill="hold" nodeType="withEffect">
                                  <p:stCondLst>
                                    <p:cond delay="2460"/>
                                  </p:stCondLst>
                                  <p:childTnLst>
                                    <p:set>
                                      <p:cBhvr>
                                        <p:cTn id="336" dur="1" fill="hold">
                                          <p:stCondLst>
                                            <p:cond delay="0"/>
                                          </p:stCondLst>
                                        </p:cTn>
                                        <p:tgtEl>
                                          <p:spTgt spid="142"/>
                                        </p:tgtEl>
                                        <p:attrNameLst>
                                          <p:attrName>style.visibility</p:attrName>
                                        </p:attrNameLst>
                                      </p:cBhvr>
                                      <p:to>
                                        <p:strVal val="visible"/>
                                      </p:to>
                                    </p:set>
                                  </p:childTnLst>
                                </p:cTn>
                              </p:par>
                              <p:par>
                                <p:cTn id="337" presetID="1" presetClass="exit" presetSubtype="0" fill="hold" nodeType="withEffect">
                                  <p:stCondLst>
                                    <p:cond delay="2490"/>
                                  </p:stCondLst>
                                  <p:childTnLst>
                                    <p:set>
                                      <p:cBhvr>
                                        <p:cTn id="338" dur="1" fill="hold">
                                          <p:stCondLst>
                                            <p:cond delay="0"/>
                                          </p:stCondLst>
                                        </p:cTn>
                                        <p:tgtEl>
                                          <p:spTgt spid="142"/>
                                        </p:tgtEl>
                                        <p:attrNameLst>
                                          <p:attrName>style.visibility</p:attrName>
                                        </p:attrNameLst>
                                      </p:cBhvr>
                                      <p:to>
                                        <p:strVal val="hidden"/>
                                      </p:to>
                                    </p:set>
                                  </p:childTnLst>
                                </p:cTn>
                              </p:par>
                              <p:par>
                                <p:cTn id="339" presetID="1" presetClass="entr" presetSubtype="0" fill="hold" nodeType="withEffect">
                                  <p:stCondLst>
                                    <p:cond delay="2490"/>
                                  </p:stCondLst>
                                  <p:childTnLst>
                                    <p:set>
                                      <p:cBhvr>
                                        <p:cTn id="340" dur="1" fill="hold">
                                          <p:stCondLst>
                                            <p:cond delay="0"/>
                                          </p:stCondLst>
                                        </p:cTn>
                                        <p:tgtEl>
                                          <p:spTgt spid="141"/>
                                        </p:tgtEl>
                                        <p:attrNameLst>
                                          <p:attrName>style.visibility</p:attrName>
                                        </p:attrNameLst>
                                      </p:cBhvr>
                                      <p:to>
                                        <p:strVal val="visible"/>
                                      </p:to>
                                    </p:set>
                                  </p:childTnLst>
                                </p:cTn>
                              </p:par>
                              <p:par>
                                <p:cTn id="341" presetID="1" presetClass="exit" presetSubtype="0" fill="hold" nodeType="withEffect">
                                  <p:stCondLst>
                                    <p:cond delay="2520"/>
                                  </p:stCondLst>
                                  <p:childTnLst>
                                    <p:set>
                                      <p:cBhvr>
                                        <p:cTn id="342" dur="1" fill="hold">
                                          <p:stCondLst>
                                            <p:cond delay="0"/>
                                          </p:stCondLst>
                                        </p:cTn>
                                        <p:tgtEl>
                                          <p:spTgt spid="141"/>
                                        </p:tgtEl>
                                        <p:attrNameLst>
                                          <p:attrName>style.visibility</p:attrName>
                                        </p:attrNameLst>
                                      </p:cBhvr>
                                      <p:to>
                                        <p:strVal val="hidden"/>
                                      </p:to>
                                    </p:set>
                                  </p:childTnLst>
                                </p:cTn>
                              </p:par>
                              <p:par>
                                <p:cTn id="343" presetID="1" presetClass="entr" presetSubtype="0" fill="hold" nodeType="withEffect">
                                  <p:stCondLst>
                                    <p:cond delay="2520"/>
                                  </p:stCondLst>
                                  <p:childTnLst>
                                    <p:set>
                                      <p:cBhvr>
                                        <p:cTn id="344" dur="1" fill="hold">
                                          <p:stCondLst>
                                            <p:cond delay="0"/>
                                          </p:stCondLst>
                                        </p:cTn>
                                        <p:tgtEl>
                                          <p:spTgt spid="140"/>
                                        </p:tgtEl>
                                        <p:attrNameLst>
                                          <p:attrName>style.visibility</p:attrName>
                                        </p:attrNameLst>
                                      </p:cBhvr>
                                      <p:to>
                                        <p:strVal val="visible"/>
                                      </p:to>
                                    </p:set>
                                  </p:childTnLst>
                                </p:cTn>
                              </p:par>
                              <p:par>
                                <p:cTn id="345" presetID="1" presetClass="exit" presetSubtype="0" fill="hold" nodeType="withEffect">
                                  <p:stCondLst>
                                    <p:cond delay="2550"/>
                                  </p:stCondLst>
                                  <p:childTnLst>
                                    <p:set>
                                      <p:cBhvr>
                                        <p:cTn id="346" dur="1" fill="hold">
                                          <p:stCondLst>
                                            <p:cond delay="0"/>
                                          </p:stCondLst>
                                        </p:cTn>
                                        <p:tgtEl>
                                          <p:spTgt spid="140"/>
                                        </p:tgtEl>
                                        <p:attrNameLst>
                                          <p:attrName>style.visibility</p:attrName>
                                        </p:attrNameLst>
                                      </p:cBhvr>
                                      <p:to>
                                        <p:strVal val="hidden"/>
                                      </p:to>
                                    </p:set>
                                  </p:childTnLst>
                                </p:cTn>
                              </p:par>
                              <p:par>
                                <p:cTn id="347" presetID="1" presetClass="entr" presetSubtype="0" fill="hold" nodeType="withEffect">
                                  <p:stCondLst>
                                    <p:cond delay="2550"/>
                                  </p:stCondLst>
                                  <p:childTnLst>
                                    <p:set>
                                      <p:cBhvr>
                                        <p:cTn id="348" dur="1" fill="hold">
                                          <p:stCondLst>
                                            <p:cond delay="0"/>
                                          </p:stCondLst>
                                        </p:cTn>
                                        <p:tgtEl>
                                          <p:spTgt spid="139"/>
                                        </p:tgtEl>
                                        <p:attrNameLst>
                                          <p:attrName>style.visibility</p:attrName>
                                        </p:attrNameLst>
                                      </p:cBhvr>
                                      <p:to>
                                        <p:strVal val="visible"/>
                                      </p:to>
                                    </p:set>
                                  </p:childTnLst>
                                </p:cTn>
                              </p:par>
                              <p:par>
                                <p:cTn id="349" presetID="1" presetClass="exit" presetSubtype="0" fill="hold" nodeType="withEffect">
                                  <p:stCondLst>
                                    <p:cond delay="2580"/>
                                  </p:stCondLst>
                                  <p:childTnLst>
                                    <p:set>
                                      <p:cBhvr>
                                        <p:cTn id="350" dur="1" fill="hold">
                                          <p:stCondLst>
                                            <p:cond delay="0"/>
                                          </p:stCondLst>
                                        </p:cTn>
                                        <p:tgtEl>
                                          <p:spTgt spid="139"/>
                                        </p:tgtEl>
                                        <p:attrNameLst>
                                          <p:attrName>style.visibility</p:attrName>
                                        </p:attrNameLst>
                                      </p:cBhvr>
                                      <p:to>
                                        <p:strVal val="hidden"/>
                                      </p:to>
                                    </p:set>
                                  </p:childTnLst>
                                </p:cTn>
                              </p:par>
                              <p:par>
                                <p:cTn id="351" presetID="1" presetClass="entr" presetSubtype="0" fill="hold" nodeType="withEffect">
                                  <p:stCondLst>
                                    <p:cond delay="2580"/>
                                  </p:stCondLst>
                                  <p:childTnLst>
                                    <p:set>
                                      <p:cBhvr>
                                        <p:cTn id="352" dur="1" fill="hold">
                                          <p:stCondLst>
                                            <p:cond delay="0"/>
                                          </p:stCondLst>
                                        </p:cTn>
                                        <p:tgtEl>
                                          <p:spTgt spid="138"/>
                                        </p:tgtEl>
                                        <p:attrNameLst>
                                          <p:attrName>style.visibility</p:attrName>
                                        </p:attrNameLst>
                                      </p:cBhvr>
                                      <p:to>
                                        <p:strVal val="visible"/>
                                      </p:to>
                                    </p:set>
                                  </p:childTnLst>
                                </p:cTn>
                              </p:par>
                              <p:par>
                                <p:cTn id="353" presetID="1" presetClass="exit" presetSubtype="0" fill="hold" nodeType="withEffect">
                                  <p:stCondLst>
                                    <p:cond delay="2610"/>
                                  </p:stCondLst>
                                  <p:childTnLst>
                                    <p:set>
                                      <p:cBhvr>
                                        <p:cTn id="354" dur="1" fill="hold">
                                          <p:stCondLst>
                                            <p:cond delay="0"/>
                                          </p:stCondLst>
                                        </p:cTn>
                                        <p:tgtEl>
                                          <p:spTgt spid="138"/>
                                        </p:tgtEl>
                                        <p:attrNameLst>
                                          <p:attrName>style.visibility</p:attrName>
                                        </p:attrNameLst>
                                      </p:cBhvr>
                                      <p:to>
                                        <p:strVal val="hidden"/>
                                      </p:to>
                                    </p:set>
                                  </p:childTnLst>
                                </p:cTn>
                              </p:par>
                              <p:par>
                                <p:cTn id="355" presetID="1" presetClass="entr" presetSubtype="0" fill="hold" nodeType="withEffect">
                                  <p:stCondLst>
                                    <p:cond delay="2610"/>
                                  </p:stCondLst>
                                  <p:childTnLst>
                                    <p:set>
                                      <p:cBhvr>
                                        <p:cTn id="356" dur="1" fill="hold">
                                          <p:stCondLst>
                                            <p:cond delay="0"/>
                                          </p:stCondLst>
                                        </p:cTn>
                                        <p:tgtEl>
                                          <p:spTgt spid="137"/>
                                        </p:tgtEl>
                                        <p:attrNameLst>
                                          <p:attrName>style.visibility</p:attrName>
                                        </p:attrNameLst>
                                      </p:cBhvr>
                                      <p:to>
                                        <p:strVal val="visible"/>
                                      </p:to>
                                    </p:set>
                                  </p:childTnLst>
                                </p:cTn>
                              </p:par>
                              <p:par>
                                <p:cTn id="357" presetID="1" presetClass="exit" presetSubtype="0" fill="hold" nodeType="withEffect">
                                  <p:stCondLst>
                                    <p:cond delay="2640"/>
                                  </p:stCondLst>
                                  <p:childTnLst>
                                    <p:set>
                                      <p:cBhvr>
                                        <p:cTn id="358" dur="1" fill="hold">
                                          <p:stCondLst>
                                            <p:cond delay="0"/>
                                          </p:stCondLst>
                                        </p:cTn>
                                        <p:tgtEl>
                                          <p:spTgt spid="137"/>
                                        </p:tgtEl>
                                        <p:attrNameLst>
                                          <p:attrName>style.visibility</p:attrName>
                                        </p:attrNameLst>
                                      </p:cBhvr>
                                      <p:to>
                                        <p:strVal val="hidden"/>
                                      </p:to>
                                    </p:set>
                                  </p:childTnLst>
                                </p:cTn>
                              </p:par>
                              <p:par>
                                <p:cTn id="359" presetID="1" presetClass="entr" presetSubtype="0" fill="hold" nodeType="withEffect">
                                  <p:stCondLst>
                                    <p:cond delay="2640"/>
                                  </p:stCondLst>
                                  <p:childTnLst>
                                    <p:set>
                                      <p:cBhvr>
                                        <p:cTn id="360" dur="1" fill="hold">
                                          <p:stCondLst>
                                            <p:cond delay="0"/>
                                          </p:stCondLst>
                                        </p:cTn>
                                        <p:tgtEl>
                                          <p:spTgt spid="136"/>
                                        </p:tgtEl>
                                        <p:attrNameLst>
                                          <p:attrName>style.visibility</p:attrName>
                                        </p:attrNameLst>
                                      </p:cBhvr>
                                      <p:to>
                                        <p:strVal val="visible"/>
                                      </p:to>
                                    </p:set>
                                  </p:childTnLst>
                                </p:cTn>
                              </p:par>
                              <p:par>
                                <p:cTn id="361" presetID="1" presetClass="exit" presetSubtype="0" fill="hold" nodeType="withEffect">
                                  <p:stCondLst>
                                    <p:cond delay="2670"/>
                                  </p:stCondLst>
                                  <p:childTnLst>
                                    <p:set>
                                      <p:cBhvr>
                                        <p:cTn id="362" dur="1" fill="hold">
                                          <p:stCondLst>
                                            <p:cond delay="0"/>
                                          </p:stCondLst>
                                        </p:cTn>
                                        <p:tgtEl>
                                          <p:spTgt spid="136"/>
                                        </p:tgtEl>
                                        <p:attrNameLst>
                                          <p:attrName>style.visibility</p:attrName>
                                        </p:attrNameLst>
                                      </p:cBhvr>
                                      <p:to>
                                        <p:strVal val="hidden"/>
                                      </p:to>
                                    </p:set>
                                  </p:childTnLst>
                                </p:cTn>
                              </p:par>
                              <p:par>
                                <p:cTn id="363" presetID="1" presetClass="entr" presetSubtype="0" fill="hold" nodeType="withEffect">
                                  <p:stCondLst>
                                    <p:cond delay="2670"/>
                                  </p:stCondLst>
                                  <p:childTnLst>
                                    <p:set>
                                      <p:cBhvr>
                                        <p:cTn id="364" dur="1" fill="hold">
                                          <p:stCondLst>
                                            <p:cond delay="0"/>
                                          </p:stCondLst>
                                        </p:cTn>
                                        <p:tgtEl>
                                          <p:spTgt spid="135"/>
                                        </p:tgtEl>
                                        <p:attrNameLst>
                                          <p:attrName>style.visibility</p:attrName>
                                        </p:attrNameLst>
                                      </p:cBhvr>
                                      <p:to>
                                        <p:strVal val="visible"/>
                                      </p:to>
                                    </p:set>
                                  </p:childTnLst>
                                </p:cTn>
                              </p:par>
                              <p:par>
                                <p:cTn id="365" presetID="1" presetClass="exit" presetSubtype="0" fill="hold" nodeType="withEffect">
                                  <p:stCondLst>
                                    <p:cond delay="2700"/>
                                  </p:stCondLst>
                                  <p:childTnLst>
                                    <p:set>
                                      <p:cBhvr>
                                        <p:cTn id="366" dur="1" fill="hold">
                                          <p:stCondLst>
                                            <p:cond delay="0"/>
                                          </p:stCondLst>
                                        </p:cTn>
                                        <p:tgtEl>
                                          <p:spTgt spid="135"/>
                                        </p:tgtEl>
                                        <p:attrNameLst>
                                          <p:attrName>style.visibility</p:attrName>
                                        </p:attrNameLst>
                                      </p:cBhvr>
                                      <p:to>
                                        <p:strVal val="hidden"/>
                                      </p:to>
                                    </p:set>
                                  </p:childTnLst>
                                </p:cTn>
                              </p:par>
                              <p:par>
                                <p:cTn id="367" presetID="1" presetClass="entr" presetSubtype="0" fill="hold" nodeType="withEffect">
                                  <p:stCondLst>
                                    <p:cond delay="2700"/>
                                  </p:stCondLst>
                                  <p:childTnLst>
                                    <p:set>
                                      <p:cBhvr>
                                        <p:cTn id="368" dur="1" fill="hold">
                                          <p:stCondLst>
                                            <p:cond delay="0"/>
                                          </p:stCondLst>
                                        </p:cTn>
                                        <p:tgtEl>
                                          <p:spTgt spid="134"/>
                                        </p:tgtEl>
                                        <p:attrNameLst>
                                          <p:attrName>style.visibility</p:attrName>
                                        </p:attrNameLst>
                                      </p:cBhvr>
                                      <p:to>
                                        <p:strVal val="visible"/>
                                      </p:to>
                                    </p:set>
                                  </p:childTnLst>
                                </p:cTn>
                              </p:par>
                              <p:par>
                                <p:cTn id="369" presetID="1" presetClass="exit" presetSubtype="0" fill="hold" nodeType="withEffect">
                                  <p:stCondLst>
                                    <p:cond delay="2730"/>
                                  </p:stCondLst>
                                  <p:childTnLst>
                                    <p:set>
                                      <p:cBhvr>
                                        <p:cTn id="370" dur="1" fill="hold">
                                          <p:stCondLst>
                                            <p:cond delay="0"/>
                                          </p:stCondLst>
                                        </p:cTn>
                                        <p:tgtEl>
                                          <p:spTgt spid="134"/>
                                        </p:tgtEl>
                                        <p:attrNameLst>
                                          <p:attrName>style.visibility</p:attrName>
                                        </p:attrNameLst>
                                      </p:cBhvr>
                                      <p:to>
                                        <p:strVal val="hidden"/>
                                      </p:to>
                                    </p:set>
                                  </p:childTnLst>
                                </p:cTn>
                              </p:par>
                              <p:par>
                                <p:cTn id="371" presetID="1" presetClass="entr" presetSubtype="0" fill="hold" nodeType="withEffect">
                                  <p:stCondLst>
                                    <p:cond delay="2730"/>
                                  </p:stCondLst>
                                  <p:childTnLst>
                                    <p:set>
                                      <p:cBhvr>
                                        <p:cTn id="372" dur="1" fill="hold">
                                          <p:stCondLst>
                                            <p:cond delay="0"/>
                                          </p:stCondLst>
                                        </p:cTn>
                                        <p:tgtEl>
                                          <p:spTgt spid="133"/>
                                        </p:tgtEl>
                                        <p:attrNameLst>
                                          <p:attrName>style.visibility</p:attrName>
                                        </p:attrNameLst>
                                      </p:cBhvr>
                                      <p:to>
                                        <p:strVal val="visible"/>
                                      </p:to>
                                    </p:set>
                                  </p:childTnLst>
                                </p:cTn>
                              </p:par>
                              <p:par>
                                <p:cTn id="373" presetID="1" presetClass="exit" presetSubtype="0" fill="hold" nodeType="withEffect">
                                  <p:stCondLst>
                                    <p:cond delay="2760"/>
                                  </p:stCondLst>
                                  <p:childTnLst>
                                    <p:set>
                                      <p:cBhvr>
                                        <p:cTn id="374" dur="1" fill="hold">
                                          <p:stCondLst>
                                            <p:cond delay="0"/>
                                          </p:stCondLst>
                                        </p:cTn>
                                        <p:tgtEl>
                                          <p:spTgt spid="133"/>
                                        </p:tgtEl>
                                        <p:attrNameLst>
                                          <p:attrName>style.visibility</p:attrName>
                                        </p:attrNameLst>
                                      </p:cBhvr>
                                      <p:to>
                                        <p:strVal val="hidden"/>
                                      </p:to>
                                    </p:set>
                                  </p:childTnLst>
                                </p:cTn>
                              </p:par>
                              <p:par>
                                <p:cTn id="375" presetID="1" presetClass="entr" presetSubtype="0" fill="hold" nodeType="withEffect">
                                  <p:stCondLst>
                                    <p:cond delay="2760"/>
                                  </p:stCondLst>
                                  <p:childTnLst>
                                    <p:set>
                                      <p:cBhvr>
                                        <p:cTn id="376" dur="1" fill="hold">
                                          <p:stCondLst>
                                            <p:cond delay="0"/>
                                          </p:stCondLst>
                                        </p:cTn>
                                        <p:tgtEl>
                                          <p:spTgt spid="132"/>
                                        </p:tgtEl>
                                        <p:attrNameLst>
                                          <p:attrName>style.visibility</p:attrName>
                                        </p:attrNameLst>
                                      </p:cBhvr>
                                      <p:to>
                                        <p:strVal val="visible"/>
                                      </p:to>
                                    </p:set>
                                  </p:childTnLst>
                                </p:cTn>
                              </p:par>
                              <p:par>
                                <p:cTn id="377" presetID="1" presetClass="exit" presetSubtype="0" fill="hold" nodeType="withEffect">
                                  <p:stCondLst>
                                    <p:cond delay="2790"/>
                                  </p:stCondLst>
                                  <p:childTnLst>
                                    <p:set>
                                      <p:cBhvr>
                                        <p:cTn id="378" dur="1" fill="hold">
                                          <p:stCondLst>
                                            <p:cond delay="0"/>
                                          </p:stCondLst>
                                        </p:cTn>
                                        <p:tgtEl>
                                          <p:spTgt spid="132"/>
                                        </p:tgtEl>
                                        <p:attrNameLst>
                                          <p:attrName>style.visibility</p:attrName>
                                        </p:attrNameLst>
                                      </p:cBhvr>
                                      <p:to>
                                        <p:strVal val="hidden"/>
                                      </p:to>
                                    </p:set>
                                  </p:childTnLst>
                                </p:cTn>
                              </p:par>
                              <p:par>
                                <p:cTn id="379" presetID="1" presetClass="entr" presetSubtype="0" fill="hold" nodeType="withEffect">
                                  <p:stCondLst>
                                    <p:cond delay="2790"/>
                                  </p:stCondLst>
                                  <p:childTnLst>
                                    <p:set>
                                      <p:cBhvr>
                                        <p:cTn id="380" dur="1" fill="hold">
                                          <p:stCondLst>
                                            <p:cond delay="0"/>
                                          </p:stCondLst>
                                        </p:cTn>
                                        <p:tgtEl>
                                          <p:spTgt spid="131"/>
                                        </p:tgtEl>
                                        <p:attrNameLst>
                                          <p:attrName>style.visibility</p:attrName>
                                        </p:attrNameLst>
                                      </p:cBhvr>
                                      <p:to>
                                        <p:strVal val="visible"/>
                                      </p:to>
                                    </p:set>
                                  </p:childTnLst>
                                </p:cTn>
                              </p:par>
                              <p:par>
                                <p:cTn id="381" presetID="1" presetClass="exit" presetSubtype="0" fill="hold" nodeType="withEffect">
                                  <p:stCondLst>
                                    <p:cond delay="2820"/>
                                  </p:stCondLst>
                                  <p:childTnLst>
                                    <p:set>
                                      <p:cBhvr>
                                        <p:cTn id="382" dur="1" fill="hold">
                                          <p:stCondLst>
                                            <p:cond delay="0"/>
                                          </p:stCondLst>
                                        </p:cTn>
                                        <p:tgtEl>
                                          <p:spTgt spid="131"/>
                                        </p:tgtEl>
                                        <p:attrNameLst>
                                          <p:attrName>style.visibility</p:attrName>
                                        </p:attrNameLst>
                                      </p:cBhvr>
                                      <p:to>
                                        <p:strVal val="hidden"/>
                                      </p:to>
                                    </p:set>
                                  </p:childTnLst>
                                </p:cTn>
                              </p:par>
                              <p:par>
                                <p:cTn id="383" presetID="1" presetClass="entr" presetSubtype="0" fill="hold" nodeType="withEffect">
                                  <p:stCondLst>
                                    <p:cond delay="2820"/>
                                  </p:stCondLst>
                                  <p:childTnLst>
                                    <p:set>
                                      <p:cBhvr>
                                        <p:cTn id="384" dur="1" fill="hold">
                                          <p:stCondLst>
                                            <p:cond delay="0"/>
                                          </p:stCondLst>
                                        </p:cTn>
                                        <p:tgtEl>
                                          <p:spTgt spid="130"/>
                                        </p:tgtEl>
                                        <p:attrNameLst>
                                          <p:attrName>style.visibility</p:attrName>
                                        </p:attrNameLst>
                                      </p:cBhvr>
                                      <p:to>
                                        <p:strVal val="visible"/>
                                      </p:to>
                                    </p:set>
                                  </p:childTnLst>
                                </p:cTn>
                              </p:par>
                              <p:par>
                                <p:cTn id="385" presetID="1" presetClass="exit" presetSubtype="0" fill="hold" nodeType="withEffect">
                                  <p:stCondLst>
                                    <p:cond delay="2850"/>
                                  </p:stCondLst>
                                  <p:childTnLst>
                                    <p:set>
                                      <p:cBhvr>
                                        <p:cTn id="386" dur="1" fill="hold">
                                          <p:stCondLst>
                                            <p:cond delay="0"/>
                                          </p:stCondLst>
                                        </p:cTn>
                                        <p:tgtEl>
                                          <p:spTgt spid="130"/>
                                        </p:tgtEl>
                                        <p:attrNameLst>
                                          <p:attrName>style.visibility</p:attrName>
                                        </p:attrNameLst>
                                      </p:cBhvr>
                                      <p:to>
                                        <p:strVal val="hidden"/>
                                      </p:to>
                                    </p:set>
                                  </p:childTnLst>
                                </p:cTn>
                              </p:par>
                              <p:par>
                                <p:cTn id="387" presetID="1" presetClass="entr" presetSubtype="0" fill="hold" nodeType="withEffect">
                                  <p:stCondLst>
                                    <p:cond delay="2850"/>
                                  </p:stCondLst>
                                  <p:childTnLst>
                                    <p:set>
                                      <p:cBhvr>
                                        <p:cTn id="388" dur="1" fill="hold">
                                          <p:stCondLst>
                                            <p:cond delay="0"/>
                                          </p:stCondLst>
                                        </p:cTn>
                                        <p:tgtEl>
                                          <p:spTgt spid="129"/>
                                        </p:tgtEl>
                                        <p:attrNameLst>
                                          <p:attrName>style.visibility</p:attrName>
                                        </p:attrNameLst>
                                      </p:cBhvr>
                                      <p:to>
                                        <p:strVal val="visible"/>
                                      </p:to>
                                    </p:set>
                                  </p:childTnLst>
                                </p:cTn>
                              </p:par>
                              <p:par>
                                <p:cTn id="389" presetID="1" presetClass="exit" presetSubtype="0" fill="hold" nodeType="withEffect">
                                  <p:stCondLst>
                                    <p:cond delay="2880"/>
                                  </p:stCondLst>
                                  <p:childTnLst>
                                    <p:set>
                                      <p:cBhvr>
                                        <p:cTn id="390" dur="1" fill="hold">
                                          <p:stCondLst>
                                            <p:cond delay="0"/>
                                          </p:stCondLst>
                                        </p:cTn>
                                        <p:tgtEl>
                                          <p:spTgt spid="129"/>
                                        </p:tgtEl>
                                        <p:attrNameLst>
                                          <p:attrName>style.visibility</p:attrName>
                                        </p:attrNameLst>
                                      </p:cBhvr>
                                      <p:to>
                                        <p:strVal val="hidden"/>
                                      </p:to>
                                    </p:set>
                                  </p:childTnLst>
                                </p:cTn>
                              </p:par>
                              <p:par>
                                <p:cTn id="391" presetID="1" presetClass="entr" presetSubtype="0" fill="hold" nodeType="withEffect">
                                  <p:stCondLst>
                                    <p:cond delay="2880"/>
                                  </p:stCondLst>
                                  <p:childTnLst>
                                    <p:set>
                                      <p:cBhvr>
                                        <p:cTn id="392" dur="1" fill="hold">
                                          <p:stCondLst>
                                            <p:cond delay="0"/>
                                          </p:stCondLst>
                                        </p:cTn>
                                        <p:tgtEl>
                                          <p:spTgt spid="128"/>
                                        </p:tgtEl>
                                        <p:attrNameLst>
                                          <p:attrName>style.visibility</p:attrName>
                                        </p:attrNameLst>
                                      </p:cBhvr>
                                      <p:to>
                                        <p:strVal val="visible"/>
                                      </p:to>
                                    </p:set>
                                  </p:childTnLst>
                                </p:cTn>
                              </p:par>
                              <p:par>
                                <p:cTn id="393" presetID="1" presetClass="exit" presetSubtype="0" fill="hold" nodeType="withEffect">
                                  <p:stCondLst>
                                    <p:cond delay="2910"/>
                                  </p:stCondLst>
                                  <p:childTnLst>
                                    <p:set>
                                      <p:cBhvr>
                                        <p:cTn id="394" dur="1" fill="hold">
                                          <p:stCondLst>
                                            <p:cond delay="0"/>
                                          </p:stCondLst>
                                        </p:cTn>
                                        <p:tgtEl>
                                          <p:spTgt spid="128"/>
                                        </p:tgtEl>
                                        <p:attrNameLst>
                                          <p:attrName>style.visibility</p:attrName>
                                        </p:attrNameLst>
                                      </p:cBhvr>
                                      <p:to>
                                        <p:strVal val="hidden"/>
                                      </p:to>
                                    </p:set>
                                  </p:childTnLst>
                                </p:cTn>
                              </p:par>
                              <p:par>
                                <p:cTn id="395" presetID="1" presetClass="entr" presetSubtype="0" fill="hold" nodeType="withEffect">
                                  <p:stCondLst>
                                    <p:cond delay="2910"/>
                                  </p:stCondLst>
                                  <p:childTnLst>
                                    <p:set>
                                      <p:cBhvr>
                                        <p:cTn id="396" dur="1" fill="hold">
                                          <p:stCondLst>
                                            <p:cond delay="0"/>
                                          </p:stCondLst>
                                        </p:cTn>
                                        <p:tgtEl>
                                          <p:spTgt spid="127"/>
                                        </p:tgtEl>
                                        <p:attrNameLst>
                                          <p:attrName>style.visibility</p:attrName>
                                        </p:attrNameLst>
                                      </p:cBhvr>
                                      <p:to>
                                        <p:strVal val="visible"/>
                                      </p:to>
                                    </p:set>
                                  </p:childTnLst>
                                </p:cTn>
                              </p:par>
                              <p:par>
                                <p:cTn id="397" presetID="1" presetClass="exit" presetSubtype="0" fill="hold" nodeType="withEffect">
                                  <p:stCondLst>
                                    <p:cond delay="2940"/>
                                  </p:stCondLst>
                                  <p:childTnLst>
                                    <p:set>
                                      <p:cBhvr>
                                        <p:cTn id="398" dur="1" fill="hold">
                                          <p:stCondLst>
                                            <p:cond delay="0"/>
                                          </p:stCondLst>
                                        </p:cTn>
                                        <p:tgtEl>
                                          <p:spTgt spid="127"/>
                                        </p:tgtEl>
                                        <p:attrNameLst>
                                          <p:attrName>style.visibility</p:attrName>
                                        </p:attrNameLst>
                                      </p:cBhvr>
                                      <p:to>
                                        <p:strVal val="hidden"/>
                                      </p:to>
                                    </p:set>
                                  </p:childTnLst>
                                </p:cTn>
                              </p:par>
                              <p:par>
                                <p:cTn id="399" presetID="1" presetClass="entr" presetSubtype="0" fill="hold" nodeType="withEffect">
                                  <p:stCondLst>
                                    <p:cond delay="2940"/>
                                  </p:stCondLst>
                                  <p:childTnLst>
                                    <p:set>
                                      <p:cBhvr>
                                        <p:cTn id="400" dur="1" fill="hold">
                                          <p:stCondLst>
                                            <p:cond delay="0"/>
                                          </p:stCondLst>
                                        </p:cTn>
                                        <p:tgtEl>
                                          <p:spTgt spid="126"/>
                                        </p:tgtEl>
                                        <p:attrNameLst>
                                          <p:attrName>style.visibility</p:attrName>
                                        </p:attrNameLst>
                                      </p:cBhvr>
                                      <p:to>
                                        <p:strVal val="visible"/>
                                      </p:to>
                                    </p:set>
                                  </p:childTnLst>
                                </p:cTn>
                              </p:par>
                              <p:par>
                                <p:cTn id="401" presetID="23" presetClass="entr" presetSubtype="16" fill="hold" nodeType="withEffect">
                                  <p:stCondLst>
                                    <p:cond delay="0"/>
                                  </p:stCondLst>
                                  <p:childTnLst>
                                    <p:set>
                                      <p:cBhvr>
                                        <p:cTn id="402" dur="1" fill="hold">
                                          <p:stCondLst>
                                            <p:cond delay="0"/>
                                          </p:stCondLst>
                                        </p:cTn>
                                        <p:tgtEl>
                                          <p:spTgt spid="231">
                                            <p:txEl>
                                              <p:pRg st="0" end="0"/>
                                            </p:txEl>
                                          </p:spTgt>
                                        </p:tgtEl>
                                        <p:attrNameLst>
                                          <p:attrName>style.visibility</p:attrName>
                                        </p:attrNameLst>
                                      </p:cBhvr>
                                      <p:to>
                                        <p:strVal val="visible"/>
                                      </p:to>
                                    </p:set>
                                    <p:anim calcmode="lin" valueType="num">
                                      <p:cBhvr>
                                        <p:cTn id="403" dur="3000" fill="hold"/>
                                        <p:tgtEl>
                                          <p:spTgt spid="231">
                                            <p:txEl>
                                              <p:pRg st="0" end="0"/>
                                            </p:txEl>
                                          </p:spTgt>
                                        </p:tgtEl>
                                        <p:attrNameLst>
                                          <p:attrName>ppt_w</p:attrName>
                                        </p:attrNameLst>
                                      </p:cBhvr>
                                      <p:tavLst>
                                        <p:tav tm="0">
                                          <p:val>
                                            <p:fltVal val="0"/>
                                          </p:val>
                                        </p:tav>
                                        <p:tav tm="100000">
                                          <p:val>
                                            <p:strVal val="#ppt_w"/>
                                          </p:val>
                                        </p:tav>
                                      </p:tavLst>
                                    </p:anim>
                                    <p:anim calcmode="lin" valueType="num">
                                      <p:cBhvr>
                                        <p:cTn id="404" dur="3000" fill="hold"/>
                                        <p:tgtEl>
                                          <p:spTgt spid="231">
                                            <p:txEl>
                                              <p:pRg st="0" end="0"/>
                                            </p:txEl>
                                          </p:spTgt>
                                        </p:tgtEl>
                                        <p:attrNameLst>
                                          <p:attrName>ppt_h</p:attrName>
                                        </p:attrNameLst>
                                      </p:cBhvr>
                                      <p:tavLst>
                                        <p:tav tm="0">
                                          <p:val>
                                            <p:fltVal val="0"/>
                                          </p:val>
                                        </p:tav>
                                        <p:tav tm="100000">
                                          <p:val>
                                            <p:strVal val="#ppt_h"/>
                                          </p:val>
                                        </p:tav>
                                      </p:tavLst>
                                    </p:anim>
                                  </p:childTnLst>
                                </p:cTn>
                              </p:par>
                              <p:par>
                                <p:cTn id="405" presetID="23" presetClass="entr" presetSubtype="16" fill="hold" nodeType="withEffect">
                                  <p:stCondLst>
                                    <p:cond delay="0"/>
                                  </p:stCondLst>
                                  <p:childTnLst>
                                    <p:set>
                                      <p:cBhvr>
                                        <p:cTn id="406" dur="1" fill="hold">
                                          <p:stCondLst>
                                            <p:cond delay="0"/>
                                          </p:stCondLst>
                                        </p:cTn>
                                        <p:tgtEl>
                                          <p:spTgt spid="231">
                                            <p:txEl>
                                              <p:pRg st="1" end="1"/>
                                            </p:txEl>
                                          </p:spTgt>
                                        </p:tgtEl>
                                        <p:attrNameLst>
                                          <p:attrName>style.visibility</p:attrName>
                                        </p:attrNameLst>
                                      </p:cBhvr>
                                      <p:to>
                                        <p:strVal val="visible"/>
                                      </p:to>
                                    </p:set>
                                    <p:anim calcmode="lin" valueType="num">
                                      <p:cBhvr>
                                        <p:cTn id="407" dur="3000" fill="hold"/>
                                        <p:tgtEl>
                                          <p:spTgt spid="231">
                                            <p:txEl>
                                              <p:pRg st="1" end="1"/>
                                            </p:txEl>
                                          </p:spTgt>
                                        </p:tgtEl>
                                        <p:attrNameLst>
                                          <p:attrName>ppt_w</p:attrName>
                                        </p:attrNameLst>
                                      </p:cBhvr>
                                      <p:tavLst>
                                        <p:tav tm="0">
                                          <p:val>
                                            <p:fltVal val="0"/>
                                          </p:val>
                                        </p:tav>
                                        <p:tav tm="100000">
                                          <p:val>
                                            <p:strVal val="#ppt_w"/>
                                          </p:val>
                                        </p:tav>
                                      </p:tavLst>
                                    </p:anim>
                                    <p:anim calcmode="lin" valueType="num">
                                      <p:cBhvr>
                                        <p:cTn id="408" dur="3000" fill="hold"/>
                                        <p:tgtEl>
                                          <p:spTgt spid="23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2424" y="1017954"/>
            <a:ext cx="5400000" cy="54000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70094" y="2003612"/>
            <a:ext cx="4168589" cy="3657601"/>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70094" y="2003612"/>
            <a:ext cx="4168589" cy="3657601"/>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70095" y="2003612"/>
            <a:ext cx="4168588" cy="3657601"/>
          </a:xfrm>
          <a:prstGeom prst="rect">
            <a:avLst/>
          </a:prstGeom>
        </p:spPr>
      </p:pic>
      <p:sp>
        <p:nvSpPr>
          <p:cNvPr id="6" name="TextBox 5"/>
          <p:cNvSpPr txBox="1"/>
          <p:nvPr/>
        </p:nvSpPr>
        <p:spPr>
          <a:xfrm>
            <a:off x="6174178" y="2447825"/>
            <a:ext cx="1074333" cy="646331"/>
          </a:xfrm>
          <a:prstGeom prst="rect">
            <a:avLst/>
          </a:prstGeom>
          <a:solidFill>
            <a:schemeClr val="accent4"/>
          </a:solidFill>
        </p:spPr>
        <p:txBody>
          <a:bodyPr wrap="none" rtlCol="0">
            <a:spAutoFit/>
          </a:bodyPr>
          <a:lstStyle/>
          <a:p>
            <a:r>
              <a:rPr lang="en-GB" dirty="0"/>
              <a:t>100% </a:t>
            </a:r>
          </a:p>
          <a:p>
            <a:r>
              <a:rPr lang="en-GB" dirty="0"/>
              <a:t>Direction</a:t>
            </a:r>
          </a:p>
        </p:txBody>
      </p:sp>
      <p:sp>
        <p:nvSpPr>
          <p:cNvPr id="110" name="TextBox 109"/>
          <p:cNvSpPr txBox="1"/>
          <p:nvPr/>
        </p:nvSpPr>
        <p:spPr>
          <a:xfrm>
            <a:off x="5197025" y="2936402"/>
            <a:ext cx="631904" cy="369332"/>
          </a:xfrm>
          <a:prstGeom prst="rect">
            <a:avLst/>
          </a:prstGeom>
          <a:solidFill>
            <a:schemeClr val="accent4"/>
          </a:solidFill>
        </p:spPr>
        <p:txBody>
          <a:bodyPr wrap="none" rtlCol="0">
            <a:spAutoFit/>
          </a:bodyPr>
          <a:lstStyle/>
          <a:p>
            <a:r>
              <a:rPr lang="en-GB" dirty="0"/>
              <a:t>66%</a:t>
            </a:r>
          </a:p>
        </p:txBody>
      </p:sp>
      <p:sp>
        <p:nvSpPr>
          <p:cNvPr id="111" name="TextBox 110"/>
          <p:cNvSpPr txBox="1"/>
          <p:nvPr/>
        </p:nvSpPr>
        <p:spPr>
          <a:xfrm>
            <a:off x="4076472" y="3463080"/>
            <a:ext cx="631904" cy="369332"/>
          </a:xfrm>
          <a:prstGeom prst="rect">
            <a:avLst/>
          </a:prstGeom>
          <a:solidFill>
            <a:schemeClr val="accent4"/>
          </a:solidFill>
        </p:spPr>
        <p:txBody>
          <a:bodyPr wrap="none" rtlCol="0">
            <a:spAutoFit/>
          </a:bodyPr>
          <a:lstStyle/>
          <a:p>
            <a:r>
              <a:rPr lang="en-GB"/>
              <a:t>33%</a:t>
            </a:r>
            <a:endParaRPr lang="en-GB" dirty="0"/>
          </a:p>
        </p:txBody>
      </p:sp>
      <p:sp>
        <p:nvSpPr>
          <p:cNvPr id="112" name="TextBox 111"/>
          <p:cNvSpPr txBox="1"/>
          <p:nvPr/>
        </p:nvSpPr>
        <p:spPr>
          <a:xfrm>
            <a:off x="2924472" y="4039061"/>
            <a:ext cx="497252" cy="369332"/>
          </a:xfrm>
          <a:prstGeom prst="rect">
            <a:avLst/>
          </a:prstGeom>
          <a:solidFill>
            <a:schemeClr val="accent4"/>
          </a:solidFill>
        </p:spPr>
        <p:txBody>
          <a:bodyPr wrap="none" rtlCol="0">
            <a:spAutoFit/>
          </a:bodyPr>
          <a:lstStyle/>
          <a:p>
            <a:r>
              <a:rPr lang="en-GB"/>
              <a:t>0</a:t>
            </a:r>
            <a:r>
              <a:rPr lang="en-GB" dirty="0"/>
              <a:t>%</a:t>
            </a:r>
          </a:p>
        </p:txBody>
      </p:sp>
    </p:spTree>
    <p:extLst>
      <p:ext uri="{BB962C8B-B14F-4D97-AF65-F5344CB8AC3E}">
        <p14:creationId xmlns:p14="http://schemas.microsoft.com/office/powerpoint/2010/main" val="448045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76DFD-2EC7-4CE8-808B-B3F29D4C3B39}"/>
              </a:ext>
            </a:extLst>
          </p:cNvPr>
          <p:cNvSpPr txBox="1"/>
          <p:nvPr/>
        </p:nvSpPr>
        <p:spPr>
          <a:xfrm>
            <a:off x="1729946" y="2905780"/>
            <a:ext cx="2012089" cy="523220"/>
          </a:xfrm>
          <a:prstGeom prst="rect">
            <a:avLst/>
          </a:prstGeom>
          <a:noFill/>
        </p:spPr>
        <p:txBody>
          <a:bodyPr wrap="none" rtlCol="0">
            <a:spAutoFit/>
          </a:bodyPr>
          <a:lstStyle/>
          <a:p>
            <a:r>
              <a:rPr lang="en-GB" sz="2800" dirty="0"/>
              <a:t>Other cues?</a:t>
            </a:r>
          </a:p>
        </p:txBody>
      </p:sp>
    </p:spTree>
    <p:extLst>
      <p:ext uri="{BB962C8B-B14F-4D97-AF65-F5344CB8AC3E}">
        <p14:creationId xmlns:p14="http://schemas.microsoft.com/office/powerpoint/2010/main" val="23424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8800"/>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a:stCxn id="22" idx="5"/>
          </p:cNvCxnSpPr>
          <p:nvPr/>
        </p:nvCxnSpPr>
        <p:spPr>
          <a:xfrm>
            <a:off x="6883778" y="1948001"/>
            <a:ext cx="1300334" cy="1747321"/>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sp>
        <p:nvSpPr>
          <p:cNvPr id="22" name="Oval 21"/>
          <p:cNvSpPr/>
          <p:nvPr/>
        </p:nvSpPr>
        <p:spPr>
          <a:xfrm>
            <a:off x="6699404" y="1763624"/>
            <a:ext cx="216008" cy="216011"/>
          </a:xfrm>
          <a:prstGeom prst="ellipse">
            <a:avLst/>
          </a:prstGeom>
          <a:solidFill>
            <a:schemeClr val="accent3">
              <a:alpha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24" name="Straight Connector 23"/>
          <p:cNvCxnSpPr/>
          <p:nvPr/>
        </p:nvCxnSpPr>
        <p:spPr>
          <a:xfrm>
            <a:off x="6810191" y="1945901"/>
            <a:ext cx="0" cy="4122041"/>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rot="19227541">
            <a:off x="7641638" y="3012891"/>
            <a:ext cx="722997" cy="926443"/>
            <a:chOff x="6395812" y="5429418"/>
            <a:chExt cx="722997" cy="926443"/>
          </a:xfrm>
        </p:grpSpPr>
        <p:pic>
          <p:nvPicPr>
            <p:cNvPr id="13" name="Picture 12"/>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16" name="Straight Arrow Connector 15"/>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7" name="Straight Arrow Connector 16"/>
          <p:cNvCxnSpPr/>
          <p:nvPr/>
        </p:nvCxnSpPr>
        <p:spPr>
          <a:xfrm flipH="1" flipV="1">
            <a:off x="7981950" y="2924175"/>
            <a:ext cx="149002" cy="70959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9" name="Oval 18"/>
          <p:cNvSpPr/>
          <p:nvPr/>
        </p:nvSpPr>
        <p:spPr>
          <a:xfrm>
            <a:off x="6702646" y="1760538"/>
            <a:ext cx="216008" cy="21601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7946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600" y="2188800"/>
            <a:ext cx="4320000" cy="3240000"/>
          </a:xfrm>
        </p:spPr>
      </p:pic>
      <p:cxnSp>
        <p:nvCxnSpPr>
          <p:cNvPr id="11" name="Straight Connector 10"/>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p:cNvCxnSpPr>
            <a:stCxn id="16" idx="5"/>
          </p:cNvCxnSpPr>
          <p:nvPr/>
        </p:nvCxnSpPr>
        <p:spPr>
          <a:xfrm>
            <a:off x="6887483" y="1937660"/>
            <a:ext cx="1021845" cy="602409"/>
          </a:xfrm>
          <a:prstGeom prst="line">
            <a:avLst/>
          </a:prstGeom>
          <a:ln w="57150" cap="rnd" cmpd="sng">
            <a:solidFill>
              <a:schemeClr val="tx1"/>
            </a:solidFill>
            <a:prstDash val="sysDot"/>
          </a:ln>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6703109" y="1753283"/>
            <a:ext cx="216008" cy="216011"/>
          </a:xfrm>
          <a:prstGeom prst="ellipse">
            <a:avLst/>
          </a:prstGeom>
          <a:solidFill>
            <a:schemeClr val="accent3">
              <a:alpha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17" name="Straight Connector 16"/>
          <p:cNvCxnSpPr/>
          <p:nvPr/>
        </p:nvCxnSpPr>
        <p:spPr>
          <a:xfrm>
            <a:off x="6810191" y="1945901"/>
            <a:ext cx="0" cy="4122041"/>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rot="18038335">
            <a:off x="7247483" y="1945169"/>
            <a:ext cx="722997" cy="926443"/>
            <a:chOff x="6395812" y="5429418"/>
            <a:chExt cx="722997" cy="926443"/>
          </a:xfrm>
        </p:grpSpPr>
        <p:pic>
          <p:nvPicPr>
            <p:cNvPr id="14" name="Picture 13"/>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8864" l="2874" r="100000"/>
                      </a14:imgEffect>
                    </a14:imgLayer>
                  </a14:imgProps>
                </a:ext>
                <a:ext uri="{28A0092B-C50C-407E-A947-70E740481C1C}">
                  <a14:useLocalDpi xmlns:a14="http://schemas.microsoft.com/office/drawing/2010/main"/>
                </a:ext>
              </a:extLst>
            </a:blip>
            <a:stretch>
              <a:fillRect/>
            </a:stretch>
          </p:blipFill>
          <p:spPr>
            <a:xfrm rot="1641549">
              <a:off x="6395812" y="5624430"/>
              <a:ext cx="722997" cy="731431"/>
            </a:xfrm>
            <a:prstGeom prst="rect">
              <a:avLst/>
            </a:prstGeom>
          </p:spPr>
        </p:pic>
        <p:cxnSp>
          <p:nvCxnSpPr>
            <p:cNvPr id="15" name="Straight Arrow Connector 14"/>
            <p:cNvCxnSpPr/>
            <p:nvPr/>
          </p:nvCxnSpPr>
          <p:spPr>
            <a:xfrm flipV="1">
              <a:off x="6766541" y="5429418"/>
              <a:ext cx="32377" cy="657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12" name="Straight Arrow Connector 11"/>
          <p:cNvCxnSpPr/>
          <p:nvPr/>
        </p:nvCxnSpPr>
        <p:spPr>
          <a:xfrm flipH="1" flipV="1">
            <a:off x="7426233" y="1956369"/>
            <a:ext cx="361659" cy="5557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9" name="Oval 18"/>
          <p:cNvSpPr/>
          <p:nvPr/>
        </p:nvSpPr>
        <p:spPr>
          <a:xfrm>
            <a:off x="6702646" y="1760538"/>
            <a:ext cx="216008" cy="21601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Title 3">
            <a:extLst>
              <a:ext uri="{FF2B5EF4-FFF2-40B4-BE49-F238E27FC236}">
                <a16:creationId xmlns:a16="http://schemas.microsoft.com/office/drawing/2014/main" id="{82BBD091-CCE1-424D-BBE1-1B8727BAA82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659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 Reality</a:t>
            </a:r>
            <a:endParaRPr lang="en-US" dirty="0"/>
          </a:p>
        </p:txBody>
      </p:sp>
      <p:pic>
        <p:nvPicPr>
          <p:cNvPr id="6" name="Picture 5">
            <a:extLst>
              <a:ext uri="{FF2B5EF4-FFF2-40B4-BE49-F238E27FC236}">
                <a16:creationId xmlns:a16="http://schemas.microsoft.com/office/drawing/2014/main" id="{5B5B6AED-4A56-4951-8EF8-00E9ED299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207" y="1550896"/>
            <a:ext cx="6480000" cy="4860000"/>
          </a:xfrm>
          <a:prstGeom prst="rect">
            <a:avLst/>
          </a:prstGeom>
        </p:spPr>
      </p:pic>
      <p:sp>
        <p:nvSpPr>
          <p:cNvPr id="11" name="Rectangle 10">
            <a:extLst>
              <a:ext uri="{FF2B5EF4-FFF2-40B4-BE49-F238E27FC236}">
                <a16:creationId xmlns:a16="http://schemas.microsoft.com/office/drawing/2014/main" id="{0BFAA62E-CAB3-4BF1-A4A1-FA393D92E490}"/>
              </a:ext>
            </a:extLst>
          </p:cNvPr>
          <p:cNvSpPr/>
          <p:nvPr/>
        </p:nvSpPr>
        <p:spPr>
          <a:xfrm>
            <a:off x="1594873" y="3428999"/>
            <a:ext cx="2977127" cy="257423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3027F242-F445-4842-97D9-C7153A9D4621}"/>
              </a:ext>
            </a:extLst>
          </p:cNvPr>
          <p:cNvGrpSpPr/>
          <p:nvPr/>
        </p:nvGrpSpPr>
        <p:grpSpPr>
          <a:xfrm>
            <a:off x="1463040" y="1661823"/>
            <a:ext cx="2821685" cy="1767177"/>
            <a:chOff x="1463040" y="1661823"/>
            <a:chExt cx="2821685" cy="1767177"/>
          </a:xfrm>
        </p:grpSpPr>
        <p:sp>
          <p:nvSpPr>
            <p:cNvPr id="7" name="Rectangle 6">
              <a:extLst>
                <a:ext uri="{FF2B5EF4-FFF2-40B4-BE49-F238E27FC236}">
                  <a16:creationId xmlns:a16="http://schemas.microsoft.com/office/drawing/2014/main" id="{4EEC9A50-798F-4FC7-BA26-2BC8BEA19358}"/>
                </a:ext>
              </a:extLst>
            </p:cNvPr>
            <p:cNvSpPr/>
            <p:nvPr/>
          </p:nvSpPr>
          <p:spPr>
            <a:xfrm>
              <a:off x="1463040" y="1661823"/>
              <a:ext cx="2552369" cy="176717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E234662-9017-4979-9043-7E044E717DD2}"/>
                </a:ext>
              </a:extLst>
            </p:cNvPr>
            <p:cNvSpPr/>
            <p:nvPr/>
          </p:nvSpPr>
          <p:spPr>
            <a:xfrm>
              <a:off x="3651968" y="2099851"/>
              <a:ext cx="632757" cy="45248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1382F834-33C4-402F-ADCF-0C0B8D5AA9C9}"/>
              </a:ext>
            </a:extLst>
          </p:cNvPr>
          <p:cNvSpPr/>
          <p:nvPr/>
        </p:nvSpPr>
        <p:spPr>
          <a:xfrm>
            <a:off x="3945173" y="1661822"/>
            <a:ext cx="3735787" cy="176717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BBE7275-9C3D-4EF0-8899-BB7EEEA72F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69840" y="1675677"/>
            <a:ext cx="5402734" cy="4610438"/>
          </a:xfrm>
          <a:prstGeom prst="rect">
            <a:avLst/>
          </a:prstGeom>
        </p:spPr>
      </p:pic>
    </p:spTree>
    <p:extLst>
      <p:ext uri="{BB962C8B-B14F-4D97-AF65-F5344CB8AC3E}">
        <p14:creationId xmlns:p14="http://schemas.microsoft.com/office/powerpoint/2010/main" val="4192818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5321BD-65C2-4DBC-9179-0234EFE65500}"/>
              </a:ext>
            </a:extLst>
          </p:cNvPr>
          <p:cNvPicPr>
            <a:picLocks noChangeAspect="1"/>
          </p:cNvPicPr>
          <p:nvPr/>
        </p:nvPicPr>
        <p:blipFill>
          <a:blip r:embed="rId3"/>
          <a:stretch>
            <a:fillRect/>
          </a:stretch>
        </p:blipFill>
        <p:spPr>
          <a:xfrm>
            <a:off x="1872000" y="450594"/>
            <a:ext cx="5400000" cy="2819369"/>
          </a:xfrm>
          <a:prstGeom prst="rect">
            <a:avLst/>
          </a:prstGeom>
        </p:spPr>
      </p:pic>
      <p:pic>
        <p:nvPicPr>
          <p:cNvPr id="3" name="Picture 2">
            <a:extLst>
              <a:ext uri="{FF2B5EF4-FFF2-40B4-BE49-F238E27FC236}">
                <a16:creationId xmlns:a16="http://schemas.microsoft.com/office/drawing/2014/main" id="{95FD8BAF-AC49-45D7-98D5-414406E20293}"/>
              </a:ext>
            </a:extLst>
          </p:cNvPr>
          <p:cNvPicPr>
            <a:picLocks noChangeAspect="1"/>
          </p:cNvPicPr>
          <p:nvPr/>
        </p:nvPicPr>
        <p:blipFill>
          <a:blip r:embed="rId4"/>
          <a:stretch>
            <a:fillRect/>
          </a:stretch>
        </p:blipFill>
        <p:spPr>
          <a:xfrm>
            <a:off x="1872000" y="3587025"/>
            <a:ext cx="5400000" cy="2820381"/>
          </a:xfrm>
          <a:prstGeom prst="rect">
            <a:avLst/>
          </a:prstGeom>
        </p:spPr>
      </p:pic>
      <p:sp>
        <p:nvSpPr>
          <p:cNvPr id="4" name="TextBox 3">
            <a:extLst>
              <a:ext uri="{FF2B5EF4-FFF2-40B4-BE49-F238E27FC236}">
                <a16:creationId xmlns:a16="http://schemas.microsoft.com/office/drawing/2014/main" id="{CB91B41A-6426-4371-9D90-1D9F5322D0B1}"/>
              </a:ext>
            </a:extLst>
          </p:cNvPr>
          <p:cNvSpPr txBox="1"/>
          <p:nvPr/>
        </p:nvSpPr>
        <p:spPr>
          <a:xfrm>
            <a:off x="0" y="6488668"/>
            <a:ext cx="9068252" cy="338554"/>
          </a:xfrm>
          <a:prstGeom prst="rect">
            <a:avLst/>
          </a:prstGeom>
          <a:noFill/>
        </p:spPr>
        <p:txBody>
          <a:bodyPr wrap="none" rtlCol="0">
            <a:spAutoFit/>
          </a:bodyPr>
          <a:lstStyle/>
          <a:p>
            <a:r>
              <a:rPr lang="en-GB" sz="1600" dirty="0"/>
              <a:t>© The Nobel Assembly at Karolinska </a:t>
            </a:r>
            <a:r>
              <a:rPr lang="en-GB" sz="1600" dirty="0" err="1"/>
              <a:t>Institutet</a:t>
            </a:r>
            <a:r>
              <a:rPr lang="en-GB" sz="1600" dirty="0"/>
              <a:t>                                 Source: https://www.nobelprize.org/</a:t>
            </a:r>
          </a:p>
        </p:txBody>
      </p:sp>
    </p:spTree>
    <p:extLst>
      <p:ext uri="{BB962C8B-B14F-4D97-AF65-F5344CB8AC3E}">
        <p14:creationId xmlns:p14="http://schemas.microsoft.com/office/powerpoint/2010/main" val="2940070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222C3-786B-402A-B9EE-7197855BE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9541"/>
            <a:ext cx="9147775" cy="4158918"/>
          </a:xfrm>
          <a:prstGeom prst="rect">
            <a:avLst/>
          </a:prstGeom>
        </p:spPr>
      </p:pic>
      <p:sp>
        <p:nvSpPr>
          <p:cNvPr id="3" name="TextBox 2">
            <a:extLst>
              <a:ext uri="{FF2B5EF4-FFF2-40B4-BE49-F238E27FC236}">
                <a16:creationId xmlns:a16="http://schemas.microsoft.com/office/drawing/2014/main" id="{1A7D16D8-EF3C-4EE2-B20A-89C3000BC308}"/>
              </a:ext>
            </a:extLst>
          </p:cNvPr>
          <p:cNvSpPr txBox="1"/>
          <p:nvPr/>
        </p:nvSpPr>
        <p:spPr>
          <a:xfrm>
            <a:off x="0" y="6488668"/>
            <a:ext cx="9068252" cy="338554"/>
          </a:xfrm>
          <a:prstGeom prst="rect">
            <a:avLst/>
          </a:prstGeom>
          <a:noFill/>
        </p:spPr>
        <p:txBody>
          <a:bodyPr wrap="none" rtlCol="0">
            <a:spAutoFit/>
          </a:bodyPr>
          <a:lstStyle/>
          <a:p>
            <a:r>
              <a:rPr lang="en-GB" sz="1600" dirty="0"/>
              <a:t>© The Nobel Assembly at Karolinska </a:t>
            </a:r>
            <a:r>
              <a:rPr lang="en-GB" sz="1600" dirty="0" err="1"/>
              <a:t>Institutet</a:t>
            </a:r>
            <a:r>
              <a:rPr lang="en-GB" sz="1600" dirty="0"/>
              <a:t>                                 Source: https://www.nobelprize.org/</a:t>
            </a:r>
          </a:p>
        </p:txBody>
      </p:sp>
    </p:spTree>
    <p:extLst>
      <p:ext uri="{BB962C8B-B14F-4D97-AF65-F5344CB8AC3E}">
        <p14:creationId xmlns:p14="http://schemas.microsoft.com/office/powerpoint/2010/main" val="420371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28" name="Picture 12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29" name="Picture 1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0" name="Picture 12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1" name="Picture 13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2" name="Picture 13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3" name="Picture 13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4" name="Picture 13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5" name="Picture 134"/>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6" name="Picture 13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7" name="Picture 136"/>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8" name="Picture 137"/>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39" name="Picture 138"/>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0" name="Picture 13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1" name="Picture 140"/>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2" name="Picture 14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3" name="Picture 142"/>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4" name="Picture 14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5" name="Picture 144"/>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6" name="Picture 145"/>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7" name="Picture 146"/>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8" name="Picture 147"/>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49" name="Picture 148"/>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0" name="Picture 149"/>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1" name="Picture 150"/>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2" name="Picture 151"/>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3" name="Picture 152"/>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4" name="Picture 153"/>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5" name="Picture 154"/>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6" name="Picture 155"/>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7" name="Picture 156"/>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8" name="Picture 157"/>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59" name="Picture 158"/>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0" name="Picture 159"/>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1" name="Picture 160"/>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2" name="Picture 161"/>
          <p:cNvPicPr>
            <a:picLocks noChangeAspect="1"/>
          </p:cNvPicPr>
          <p:nvPr/>
        </p:nvPicPr>
        <p:blipFill>
          <a:blip r:embed="rId3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3" name="Picture 162"/>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4" name="Picture 163"/>
          <p:cNvPicPr>
            <a:picLocks noChangeAspect="1"/>
          </p:cNvPicPr>
          <p:nvPr/>
        </p:nvPicPr>
        <p:blipFill>
          <a:blip r:embed="rId4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5" name="Picture 164"/>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6" name="Picture 165"/>
          <p:cNvPicPr>
            <a:picLocks noChangeAspect="1"/>
          </p:cNvPicPr>
          <p:nvPr/>
        </p:nvPicPr>
        <p:blipFill>
          <a:blip r:embed="rId4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7" name="Picture 166"/>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8" name="Picture 167"/>
          <p:cNvPicPr>
            <a:picLocks noChangeAspect="1"/>
          </p:cNvPicPr>
          <p:nvPr/>
        </p:nvPicPr>
        <p:blipFill>
          <a:blip r:embed="rId4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69" name="Picture 168"/>
          <p:cNvPicPr>
            <a:picLocks noChangeAspect="1"/>
          </p:cNvPicPr>
          <p:nvPr/>
        </p:nvPicPr>
        <p:blipFill>
          <a:blip r:embed="rId4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0" name="Picture 169"/>
          <p:cNvPicPr>
            <a:picLocks noChangeAspect="1"/>
          </p:cNvPicPr>
          <p:nvPr/>
        </p:nvPicPr>
        <p:blipFill>
          <a:blip r:embed="rId4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1" name="Picture 170"/>
          <p:cNvPicPr>
            <a:picLocks noChangeAspect="1"/>
          </p:cNvPicPr>
          <p:nvPr/>
        </p:nvPicPr>
        <p:blipFill>
          <a:blip r:embed="rId4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2" name="Picture 171"/>
          <p:cNvPicPr>
            <a:picLocks noChangeAspect="1"/>
          </p:cNvPicPr>
          <p:nvPr/>
        </p:nvPicPr>
        <p:blipFill>
          <a:blip r:embed="rId4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3" name="Picture 172"/>
          <p:cNvPicPr>
            <a:picLocks noChangeAspect="1"/>
          </p:cNvPicPr>
          <p:nvPr/>
        </p:nvPicPr>
        <p:blipFill>
          <a:blip r:embed="rId4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4" name="Picture 173"/>
          <p:cNvPicPr>
            <a:picLocks noChangeAspect="1"/>
          </p:cNvPicPr>
          <p:nvPr/>
        </p:nvPicPr>
        <p:blipFill>
          <a:blip r:embed="rId5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5" name="Picture 174"/>
          <p:cNvPicPr>
            <a:picLocks noChangeAspect="1"/>
          </p:cNvPicPr>
          <p:nvPr/>
        </p:nvPicPr>
        <p:blipFill>
          <a:blip r:embed="rId5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6" name="Picture 175"/>
          <p:cNvPicPr>
            <a:picLocks noChangeAspect="1"/>
          </p:cNvPicPr>
          <p:nvPr/>
        </p:nvPicPr>
        <p:blipFill>
          <a:blip r:embed="rId5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7" name="Picture 176"/>
          <p:cNvPicPr>
            <a:picLocks noChangeAspect="1"/>
          </p:cNvPicPr>
          <p:nvPr/>
        </p:nvPicPr>
        <p:blipFill>
          <a:blip r:embed="rId5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8" name="Picture 177"/>
          <p:cNvPicPr>
            <a:picLocks noChangeAspect="1"/>
          </p:cNvPicPr>
          <p:nvPr/>
        </p:nvPicPr>
        <p:blipFill>
          <a:blip r:embed="rId5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79" name="Picture 178"/>
          <p:cNvPicPr>
            <a:picLocks noChangeAspect="1"/>
          </p:cNvPicPr>
          <p:nvPr/>
        </p:nvPicPr>
        <p:blipFill>
          <a:blip r:embed="rId5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0" name="Picture 179"/>
          <p:cNvPicPr>
            <a:picLocks noChangeAspect="1"/>
          </p:cNvPicPr>
          <p:nvPr/>
        </p:nvPicPr>
        <p:blipFill>
          <a:blip r:embed="rId5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1" name="Picture 180"/>
          <p:cNvPicPr>
            <a:picLocks noChangeAspect="1"/>
          </p:cNvPicPr>
          <p:nvPr/>
        </p:nvPicPr>
        <p:blipFill>
          <a:blip r:embed="rId5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2" name="Picture 181"/>
          <p:cNvPicPr>
            <a:picLocks noChangeAspect="1"/>
          </p:cNvPicPr>
          <p:nvPr/>
        </p:nvPicPr>
        <p:blipFill>
          <a:blip r:embed="rId5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3" name="Picture 182"/>
          <p:cNvPicPr>
            <a:picLocks noChangeAspect="1"/>
          </p:cNvPicPr>
          <p:nvPr/>
        </p:nvPicPr>
        <p:blipFill>
          <a:blip r:embed="rId5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4" name="Picture 183"/>
          <p:cNvPicPr>
            <a:picLocks noChangeAspect="1"/>
          </p:cNvPicPr>
          <p:nvPr/>
        </p:nvPicPr>
        <p:blipFill>
          <a:blip r:embed="rId6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5" name="Picture 184"/>
          <p:cNvPicPr>
            <a:picLocks noChangeAspect="1"/>
          </p:cNvPicPr>
          <p:nvPr/>
        </p:nvPicPr>
        <p:blipFill>
          <a:blip r:embed="rId6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6" name="Picture 185"/>
          <p:cNvPicPr>
            <a:picLocks noChangeAspect="1"/>
          </p:cNvPicPr>
          <p:nvPr/>
        </p:nvPicPr>
        <p:blipFill>
          <a:blip r:embed="rId6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7" name="Picture 186"/>
          <p:cNvPicPr>
            <a:picLocks noChangeAspect="1"/>
          </p:cNvPicPr>
          <p:nvPr/>
        </p:nvPicPr>
        <p:blipFill>
          <a:blip r:embed="rId6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8" name="Picture 187"/>
          <p:cNvPicPr>
            <a:picLocks noChangeAspect="1"/>
          </p:cNvPicPr>
          <p:nvPr/>
        </p:nvPicPr>
        <p:blipFill>
          <a:blip r:embed="rId6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89" name="Picture 188"/>
          <p:cNvPicPr>
            <a:picLocks noChangeAspect="1"/>
          </p:cNvPicPr>
          <p:nvPr/>
        </p:nvPicPr>
        <p:blipFill>
          <a:blip r:embed="rId6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0" name="Picture 189"/>
          <p:cNvPicPr>
            <a:picLocks noChangeAspect="1"/>
          </p:cNvPicPr>
          <p:nvPr/>
        </p:nvPicPr>
        <p:blipFill>
          <a:blip r:embed="rId6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1" name="Picture 190"/>
          <p:cNvPicPr>
            <a:picLocks noChangeAspect="1"/>
          </p:cNvPicPr>
          <p:nvPr/>
        </p:nvPicPr>
        <p:blipFill>
          <a:blip r:embed="rId6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2" name="Picture 191"/>
          <p:cNvPicPr>
            <a:picLocks noChangeAspect="1"/>
          </p:cNvPicPr>
          <p:nvPr/>
        </p:nvPicPr>
        <p:blipFill>
          <a:blip r:embed="rId6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3" name="Picture 192"/>
          <p:cNvPicPr>
            <a:picLocks noChangeAspect="1"/>
          </p:cNvPicPr>
          <p:nvPr/>
        </p:nvPicPr>
        <p:blipFill>
          <a:blip r:embed="rId6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4" name="Picture 193"/>
          <p:cNvPicPr>
            <a:picLocks noChangeAspect="1"/>
          </p:cNvPicPr>
          <p:nvPr/>
        </p:nvPicPr>
        <p:blipFill>
          <a:blip r:embed="rId7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5" name="Picture 194"/>
          <p:cNvPicPr>
            <a:picLocks noChangeAspect="1"/>
          </p:cNvPicPr>
          <p:nvPr/>
        </p:nvPicPr>
        <p:blipFill>
          <a:blip r:embed="rId7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6" name="Picture 195"/>
          <p:cNvPicPr>
            <a:picLocks noChangeAspect="1"/>
          </p:cNvPicPr>
          <p:nvPr/>
        </p:nvPicPr>
        <p:blipFill>
          <a:blip r:embed="rId7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7" name="Picture 196"/>
          <p:cNvPicPr>
            <a:picLocks noChangeAspect="1"/>
          </p:cNvPicPr>
          <p:nvPr/>
        </p:nvPicPr>
        <p:blipFill>
          <a:blip r:embed="rId7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8" name="Picture 197"/>
          <p:cNvPicPr>
            <a:picLocks noChangeAspect="1"/>
          </p:cNvPicPr>
          <p:nvPr/>
        </p:nvPicPr>
        <p:blipFill>
          <a:blip r:embed="rId7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99" name="Picture 198"/>
          <p:cNvPicPr>
            <a:picLocks noChangeAspect="1"/>
          </p:cNvPicPr>
          <p:nvPr/>
        </p:nvPicPr>
        <p:blipFill>
          <a:blip r:embed="rId7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0" name="Picture 199"/>
          <p:cNvPicPr>
            <a:picLocks noChangeAspect="1"/>
          </p:cNvPicPr>
          <p:nvPr/>
        </p:nvPicPr>
        <p:blipFill>
          <a:blip r:embed="rId7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1" name="Picture 200"/>
          <p:cNvPicPr>
            <a:picLocks noChangeAspect="1"/>
          </p:cNvPicPr>
          <p:nvPr/>
        </p:nvPicPr>
        <p:blipFill>
          <a:blip r:embed="rId7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2" name="Picture 201"/>
          <p:cNvPicPr>
            <a:picLocks noChangeAspect="1"/>
          </p:cNvPicPr>
          <p:nvPr/>
        </p:nvPicPr>
        <p:blipFill>
          <a:blip r:embed="rId7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3" name="Picture 202"/>
          <p:cNvPicPr>
            <a:picLocks noChangeAspect="1"/>
          </p:cNvPicPr>
          <p:nvPr/>
        </p:nvPicPr>
        <p:blipFill>
          <a:blip r:embed="rId7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4" name="Picture 203"/>
          <p:cNvPicPr>
            <a:picLocks noChangeAspect="1"/>
          </p:cNvPicPr>
          <p:nvPr/>
        </p:nvPicPr>
        <p:blipFill>
          <a:blip r:embed="rId8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5" name="Picture 204"/>
          <p:cNvPicPr>
            <a:picLocks noChangeAspect="1"/>
          </p:cNvPicPr>
          <p:nvPr/>
        </p:nvPicPr>
        <p:blipFill>
          <a:blip r:embed="rId8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6" name="Picture 205"/>
          <p:cNvPicPr>
            <a:picLocks noChangeAspect="1"/>
          </p:cNvPicPr>
          <p:nvPr/>
        </p:nvPicPr>
        <p:blipFill>
          <a:blip r:embed="rId8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7" name="Picture 206"/>
          <p:cNvPicPr>
            <a:picLocks noChangeAspect="1"/>
          </p:cNvPicPr>
          <p:nvPr/>
        </p:nvPicPr>
        <p:blipFill>
          <a:blip r:embed="rId8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8" name="Picture 207"/>
          <p:cNvPicPr>
            <a:picLocks noChangeAspect="1"/>
          </p:cNvPicPr>
          <p:nvPr/>
        </p:nvPicPr>
        <p:blipFill>
          <a:blip r:embed="rId8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09" name="Picture 208"/>
          <p:cNvPicPr>
            <a:picLocks noChangeAspect="1"/>
          </p:cNvPicPr>
          <p:nvPr/>
        </p:nvPicPr>
        <p:blipFill>
          <a:blip r:embed="rId8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0" name="Picture 209"/>
          <p:cNvPicPr>
            <a:picLocks noChangeAspect="1"/>
          </p:cNvPicPr>
          <p:nvPr/>
        </p:nvPicPr>
        <p:blipFill>
          <a:blip r:embed="rId8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1" name="Picture 210"/>
          <p:cNvPicPr>
            <a:picLocks noChangeAspect="1"/>
          </p:cNvPicPr>
          <p:nvPr/>
        </p:nvPicPr>
        <p:blipFill>
          <a:blip r:embed="rId8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2" name="Picture 211"/>
          <p:cNvPicPr>
            <a:picLocks noChangeAspect="1"/>
          </p:cNvPicPr>
          <p:nvPr/>
        </p:nvPicPr>
        <p:blipFill>
          <a:blip r:embed="rId8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3" name="Picture 212"/>
          <p:cNvPicPr>
            <a:picLocks noChangeAspect="1"/>
          </p:cNvPicPr>
          <p:nvPr/>
        </p:nvPicPr>
        <p:blipFill>
          <a:blip r:embed="rId8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4" name="Picture 213"/>
          <p:cNvPicPr>
            <a:picLocks noChangeAspect="1"/>
          </p:cNvPicPr>
          <p:nvPr/>
        </p:nvPicPr>
        <p:blipFill>
          <a:blip r:embed="rId9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5" name="Picture 214"/>
          <p:cNvPicPr>
            <a:picLocks noChangeAspect="1"/>
          </p:cNvPicPr>
          <p:nvPr/>
        </p:nvPicPr>
        <p:blipFill>
          <a:blip r:embed="rId9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6" name="Picture 215"/>
          <p:cNvPicPr>
            <a:picLocks noChangeAspect="1"/>
          </p:cNvPicPr>
          <p:nvPr/>
        </p:nvPicPr>
        <p:blipFill>
          <a:blip r:embed="rId9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7" name="Picture 216"/>
          <p:cNvPicPr>
            <a:picLocks noChangeAspect="1"/>
          </p:cNvPicPr>
          <p:nvPr/>
        </p:nvPicPr>
        <p:blipFill>
          <a:blip r:embed="rId93">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8" name="Picture 217"/>
          <p:cNvPicPr>
            <a:picLocks noChangeAspect="1"/>
          </p:cNvPicPr>
          <p:nvPr/>
        </p:nvPicPr>
        <p:blipFill>
          <a:blip r:embed="rId94">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19" name="Picture 218"/>
          <p:cNvPicPr>
            <a:picLocks noChangeAspect="1"/>
          </p:cNvPicPr>
          <p:nvPr/>
        </p:nvPicPr>
        <p:blipFill>
          <a:blip r:embed="rId95">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0" name="Picture 219"/>
          <p:cNvPicPr>
            <a:picLocks noChangeAspect="1"/>
          </p:cNvPicPr>
          <p:nvPr/>
        </p:nvPicPr>
        <p:blipFill>
          <a:blip r:embed="rId96">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1" name="Picture 220"/>
          <p:cNvPicPr>
            <a:picLocks noChangeAspect="1"/>
          </p:cNvPicPr>
          <p:nvPr/>
        </p:nvPicPr>
        <p:blipFill>
          <a:blip r:embed="rId97">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2" name="Picture 221"/>
          <p:cNvPicPr>
            <a:picLocks noChangeAspect="1"/>
          </p:cNvPicPr>
          <p:nvPr/>
        </p:nvPicPr>
        <p:blipFill>
          <a:blip r:embed="rId98">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3" name="Picture 222"/>
          <p:cNvPicPr>
            <a:picLocks noChangeAspect="1"/>
          </p:cNvPicPr>
          <p:nvPr/>
        </p:nvPicPr>
        <p:blipFill>
          <a:blip r:embed="rId99">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5" name="Picture 224"/>
          <p:cNvPicPr>
            <a:picLocks noChangeAspect="1"/>
          </p:cNvPicPr>
          <p:nvPr/>
        </p:nvPicPr>
        <p:blipFill>
          <a:blip r:embed="rId100">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224" name="Picture 223"/>
          <p:cNvPicPr>
            <a:picLocks noChangeAspect="1"/>
          </p:cNvPicPr>
          <p:nvPr/>
        </p:nvPicPr>
        <p:blipFill>
          <a:blip r:embed="rId101">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p:pic>
        <p:nvPicPr>
          <p:cNvPr id="126" name="Picture 125"/>
          <p:cNvPicPr>
            <a:picLocks noChangeAspect="1"/>
          </p:cNvPicPr>
          <p:nvPr/>
        </p:nvPicPr>
        <p:blipFill>
          <a:blip r:embed="rId102">
            <a:extLst>
              <a:ext uri="{28A0092B-C50C-407E-A947-70E740481C1C}">
                <a14:useLocalDpi xmlns:a14="http://schemas.microsoft.com/office/drawing/2010/main"/>
              </a:ext>
            </a:extLst>
          </a:blip>
          <a:stretch>
            <a:fillRect/>
          </a:stretch>
        </p:blipFill>
        <p:spPr>
          <a:xfrm>
            <a:off x="108000" y="1260000"/>
            <a:ext cx="5040000" cy="5040000"/>
          </a:xfrm>
          <a:prstGeom prst="rect">
            <a:avLst/>
          </a:prstGeom>
        </p:spPr>
      </p:pic>
      <mc:AlternateContent xmlns:mc="http://schemas.openxmlformats.org/markup-compatibility/2006" xmlns:a14="http://schemas.microsoft.com/office/drawing/2010/main">
        <mc:Choice Requires="a14">
          <p:sp>
            <p:nvSpPr>
              <p:cNvPr id="229" name="TextBox 228"/>
              <p:cNvSpPr txBox="1"/>
              <p:nvPr/>
            </p:nvSpPr>
            <p:spPr>
              <a:xfrm>
                <a:off x="5405982" y="1250579"/>
                <a:ext cx="3663182" cy="1569660"/>
              </a:xfrm>
              <a:prstGeom prst="rect">
                <a:avLst/>
              </a:prstGeom>
              <a:noFill/>
            </p:spPr>
            <p:txBody>
              <a:bodyPr wrap="none" rtlCol="0">
                <a:spAutoFit/>
              </a:bodyPr>
              <a:lstStyle/>
              <a:p>
                <a:pPr algn="ctr"/>
                <a:r>
                  <a:rPr lang="en-GB" sz="3200" b="1" dirty="0">
                    <a:ln w="0"/>
                    <a:solidFill>
                      <a:schemeClr val="accent4"/>
                    </a:solidFill>
                    <a:effectLst>
                      <a:outerShdw blurRad="38100" dist="19050" dir="2700000" algn="tl" rotWithShape="0">
                        <a:schemeClr val="dk1">
                          <a:alpha val="40000"/>
                        </a:schemeClr>
                      </a:outerShdw>
                    </a:effectLst>
                  </a:rPr>
                  <a:t>Egocentric direction</a:t>
                </a:r>
              </a:p>
              <a:p>
                <a:pPr algn="ctr"/>
                <a:endParaRPr lang="en-GB" sz="3200" dirty="0">
                  <a:ln w="0"/>
                  <a:effectLst>
                    <a:outerShdw blurRad="38100" dist="19050" dir="2700000" algn="tl" rotWithShape="0">
                      <a:schemeClr val="dk1">
                        <a:alpha val="40000"/>
                      </a:schemeClr>
                    </a:outerShdw>
                  </a:effectLst>
                </a:endParaRPr>
              </a:p>
              <a:p>
                <a:pPr algn="ctr"/>
                <a14:m>
                  <m:oMathPara xmlns:m="http://schemas.openxmlformats.org/officeDocument/2006/math">
                    <m:oMathParaPr>
                      <m:jc m:val="centerGroup"/>
                    </m:oMathParaPr>
                    <m:oMath xmlns:m="http://schemas.openxmlformats.org/officeDocument/2006/math">
                      <m:r>
                        <a:rPr lang="en-GB" sz="3200" i="1" smtClean="0">
                          <a:ln w="0"/>
                          <a:effectLst>
                            <a:outerShdw blurRad="38100" dist="19050" dir="2700000" algn="tl" rotWithShape="0">
                              <a:schemeClr val="dk1">
                                <a:alpha val="40000"/>
                              </a:schemeClr>
                            </a:outerShdw>
                          </a:effectLst>
                          <a:latin typeface="Cambria Math" charset="0"/>
                          <a:ea typeface="Cambria Math" charset="0"/>
                          <a:cs typeface="Cambria Math" charset="0"/>
                        </a:rPr>
                        <m:t>+</m:t>
                      </m:r>
                    </m:oMath>
                  </m:oMathPara>
                </a14:m>
                <a:endParaRPr lang="en-GB" sz="3200" dirty="0">
                  <a:ln w="0"/>
                  <a:effectLst>
                    <a:outerShdw blurRad="38100" dist="19050" dir="2700000" algn="tl" rotWithShape="0">
                      <a:schemeClr val="dk1">
                        <a:alpha val="40000"/>
                      </a:schemeClr>
                    </a:outerShdw>
                  </a:effectLst>
                </a:endParaRPr>
              </a:p>
            </p:txBody>
          </p:sp>
        </mc:Choice>
        <mc:Fallback xmlns="">
          <p:sp>
            <p:nvSpPr>
              <p:cNvPr id="229" name="TextBox 228"/>
              <p:cNvSpPr txBox="1">
                <a:spLocks noRot="1" noChangeAspect="1" noMove="1" noResize="1" noEditPoints="1" noAdjustHandles="1" noChangeArrowheads="1" noChangeShapeType="1" noTextEdit="1"/>
              </p:cNvSpPr>
              <p:nvPr/>
            </p:nvSpPr>
            <p:spPr>
              <a:xfrm>
                <a:off x="5405982" y="1250579"/>
                <a:ext cx="3663182" cy="1569660"/>
              </a:xfrm>
              <a:prstGeom prst="rect">
                <a:avLst/>
              </a:prstGeom>
              <a:blipFill rotWithShape="0">
                <a:blip r:embed="rId103"/>
                <a:stretch>
                  <a:fillRect l="-4160" t="-5426" r="-4326"/>
                </a:stretch>
              </a:blipFill>
            </p:spPr>
            <p:txBody>
              <a:bodyPr/>
              <a:lstStyle/>
              <a:p>
                <a:r>
                  <a:rPr lang="en-GB">
                    <a:noFill/>
                  </a:rPr>
                  <a:t> </a:t>
                </a:r>
              </a:p>
            </p:txBody>
          </p:sp>
        </mc:Fallback>
      </mc:AlternateContent>
      <p:sp>
        <p:nvSpPr>
          <p:cNvPr id="231" name="TextBox 230"/>
          <p:cNvSpPr txBox="1"/>
          <p:nvPr/>
        </p:nvSpPr>
        <p:spPr>
          <a:xfrm>
            <a:off x="5406803" y="2849837"/>
            <a:ext cx="3634649" cy="3877985"/>
          </a:xfrm>
          <a:prstGeom prst="rect">
            <a:avLst/>
          </a:prstGeom>
          <a:noFill/>
        </p:spPr>
        <p:txBody>
          <a:bodyPr wrap="none" rtlCol="0">
            <a:spAutoFit/>
          </a:bodyPr>
          <a:lstStyle/>
          <a:p>
            <a:pPr algn="ctr"/>
            <a:r>
              <a:rPr lang="en-GB" sz="6000" dirty="0">
                <a:solidFill>
                  <a:schemeClr val="accent1">
                    <a:lumMod val="60000"/>
                    <a:lumOff val="40000"/>
                  </a:schemeClr>
                </a:solidFill>
              </a:rPr>
              <a:t>Optic </a:t>
            </a:r>
            <a:br>
              <a:rPr lang="en-GB" sz="6000" dirty="0">
                <a:solidFill>
                  <a:schemeClr val="accent1">
                    <a:lumMod val="60000"/>
                    <a:lumOff val="40000"/>
                  </a:schemeClr>
                </a:solidFill>
              </a:rPr>
            </a:br>
            <a:r>
              <a:rPr lang="en-GB" sz="6000" dirty="0">
                <a:solidFill>
                  <a:schemeClr val="accent1">
                    <a:lumMod val="60000"/>
                    <a:lumOff val="40000"/>
                  </a:schemeClr>
                </a:solidFill>
              </a:rPr>
              <a:t>Flow </a:t>
            </a:r>
            <a:r>
              <a:rPr lang="en-GB" sz="4000" dirty="0">
                <a:solidFill>
                  <a:schemeClr val="accent1">
                    <a:lumMod val="60000"/>
                    <a:lumOff val="40000"/>
                  </a:schemeClr>
                </a:solidFill>
              </a:rPr>
              <a:t>and/or </a:t>
            </a:r>
            <a:br>
              <a:rPr lang="en-GB" sz="6000" dirty="0">
                <a:solidFill>
                  <a:schemeClr val="accent1">
                    <a:lumMod val="60000"/>
                    <a:lumOff val="40000"/>
                  </a:schemeClr>
                </a:solidFill>
              </a:rPr>
            </a:br>
            <a:r>
              <a:rPr lang="en-GB" sz="6000" dirty="0">
                <a:solidFill>
                  <a:schemeClr val="accent1">
                    <a:lumMod val="60000"/>
                    <a:lumOff val="40000"/>
                  </a:schemeClr>
                </a:solidFill>
              </a:rPr>
              <a:t>Positional </a:t>
            </a:r>
            <a:br>
              <a:rPr lang="en-GB" sz="6000" dirty="0">
                <a:solidFill>
                  <a:schemeClr val="accent1">
                    <a:lumMod val="60000"/>
                    <a:lumOff val="40000"/>
                  </a:schemeClr>
                </a:solidFill>
              </a:rPr>
            </a:br>
            <a:r>
              <a:rPr lang="en-GB" sz="6600" dirty="0">
                <a:solidFill>
                  <a:schemeClr val="accent1">
                    <a:lumMod val="60000"/>
                    <a:lumOff val="40000"/>
                  </a:schemeClr>
                </a:solidFill>
              </a:rPr>
              <a:t>cues</a:t>
            </a:r>
          </a:p>
        </p:txBody>
      </p:sp>
    </p:spTree>
    <p:extLst>
      <p:ext uri="{BB962C8B-B14F-4D97-AF65-F5344CB8AC3E}">
        <p14:creationId xmlns:p14="http://schemas.microsoft.com/office/powerpoint/2010/main" val="35051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4"/>
                                        </p:tgtEl>
                                        <p:attrNameLst>
                                          <p:attrName>style.visibility</p:attrName>
                                        </p:attrNameLst>
                                      </p:cBhvr>
                                      <p:to>
                                        <p:strVal val="visible"/>
                                      </p:to>
                                    </p:set>
                                  </p:childTnLst>
                                </p:cTn>
                              </p:par>
                              <p:par>
                                <p:cTn id="9" presetID="1" presetClass="exit" presetSubtype="0" fill="hold" nodeType="withEffect">
                                  <p:stCondLst>
                                    <p:cond delay="30"/>
                                  </p:stCondLst>
                                  <p:childTnLst>
                                    <p:set>
                                      <p:cBhvr>
                                        <p:cTn id="10" dur="1" fill="hold">
                                          <p:stCondLst>
                                            <p:cond delay="0"/>
                                          </p:stCondLst>
                                        </p:cTn>
                                        <p:tgtEl>
                                          <p:spTgt spid="224"/>
                                        </p:tgtEl>
                                        <p:attrNameLst>
                                          <p:attrName>style.visibility</p:attrName>
                                        </p:attrNameLst>
                                      </p:cBhvr>
                                      <p:to>
                                        <p:strVal val="hidden"/>
                                      </p:to>
                                    </p:set>
                                  </p:childTnLst>
                                </p:cTn>
                              </p:par>
                              <p:par>
                                <p:cTn id="11" presetID="1" presetClass="entr" presetSubtype="0" fill="hold" nodeType="withEffect">
                                  <p:stCondLst>
                                    <p:cond delay="3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xit" presetSubtype="0" fill="hold" nodeType="withEffect">
                                  <p:stCondLst>
                                    <p:cond delay="60"/>
                                  </p:stCondLst>
                                  <p:childTnLst>
                                    <p:set>
                                      <p:cBhvr>
                                        <p:cTn id="14" dur="1" fill="hold">
                                          <p:stCondLst>
                                            <p:cond delay="0"/>
                                          </p:stCondLst>
                                        </p:cTn>
                                        <p:tgtEl>
                                          <p:spTgt spid="223"/>
                                        </p:tgtEl>
                                        <p:attrNameLst>
                                          <p:attrName>style.visibility</p:attrName>
                                        </p:attrNameLst>
                                      </p:cBhvr>
                                      <p:to>
                                        <p:strVal val="hidden"/>
                                      </p:to>
                                    </p:set>
                                  </p:childTnLst>
                                </p:cTn>
                              </p:par>
                              <p:par>
                                <p:cTn id="15" presetID="1" presetClass="entr" presetSubtype="0" fill="hold" nodeType="withEffect">
                                  <p:stCondLst>
                                    <p:cond delay="60"/>
                                  </p:stCondLst>
                                  <p:childTnLst>
                                    <p:set>
                                      <p:cBhvr>
                                        <p:cTn id="16" dur="1" fill="hold">
                                          <p:stCondLst>
                                            <p:cond delay="0"/>
                                          </p:stCondLst>
                                        </p:cTn>
                                        <p:tgtEl>
                                          <p:spTgt spid="222"/>
                                        </p:tgtEl>
                                        <p:attrNameLst>
                                          <p:attrName>style.visibility</p:attrName>
                                        </p:attrNameLst>
                                      </p:cBhvr>
                                      <p:to>
                                        <p:strVal val="visible"/>
                                      </p:to>
                                    </p:set>
                                  </p:childTnLst>
                                </p:cTn>
                              </p:par>
                              <p:par>
                                <p:cTn id="17" presetID="1" presetClass="exit" presetSubtype="0" fill="hold" nodeType="withEffect">
                                  <p:stCondLst>
                                    <p:cond delay="90"/>
                                  </p:stCondLst>
                                  <p:childTnLst>
                                    <p:set>
                                      <p:cBhvr>
                                        <p:cTn id="18" dur="1" fill="hold">
                                          <p:stCondLst>
                                            <p:cond delay="0"/>
                                          </p:stCondLst>
                                        </p:cTn>
                                        <p:tgtEl>
                                          <p:spTgt spid="222"/>
                                        </p:tgtEl>
                                        <p:attrNameLst>
                                          <p:attrName>style.visibility</p:attrName>
                                        </p:attrNameLst>
                                      </p:cBhvr>
                                      <p:to>
                                        <p:strVal val="hidden"/>
                                      </p:to>
                                    </p:set>
                                  </p:childTnLst>
                                </p:cTn>
                              </p:par>
                              <p:par>
                                <p:cTn id="19" presetID="1" presetClass="entr" presetSubtype="0" fill="hold" nodeType="withEffect">
                                  <p:stCondLst>
                                    <p:cond delay="90"/>
                                  </p:stCondLst>
                                  <p:childTnLst>
                                    <p:set>
                                      <p:cBhvr>
                                        <p:cTn id="20" dur="1" fill="hold">
                                          <p:stCondLst>
                                            <p:cond delay="0"/>
                                          </p:stCondLst>
                                        </p:cTn>
                                        <p:tgtEl>
                                          <p:spTgt spid="221"/>
                                        </p:tgtEl>
                                        <p:attrNameLst>
                                          <p:attrName>style.visibility</p:attrName>
                                        </p:attrNameLst>
                                      </p:cBhvr>
                                      <p:to>
                                        <p:strVal val="visible"/>
                                      </p:to>
                                    </p:set>
                                  </p:childTnLst>
                                </p:cTn>
                              </p:par>
                              <p:par>
                                <p:cTn id="21" presetID="1" presetClass="exit" presetSubtype="0" fill="hold" nodeType="withEffect">
                                  <p:stCondLst>
                                    <p:cond delay="120"/>
                                  </p:stCondLst>
                                  <p:childTnLst>
                                    <p:set>
                                      <p:cBhvr>
                                        <p:cTn id="22" dur="1" fill="hold">
                                          <p:stCondLst>
                                            <p:cond delay="0"/>
                                          </p:stCondLst>
                                        </p:cTn>
                                        <p:tgtEl>
                                          <p:spTgt spid="221"/>
                                        </p:tgtEl>
                                        <p:attrNameLst>
                                          <p:attrName>style.visibility</p:attrName>
                                        </p:attrNameLst>
                                      </p:cBhvr>
                                      <p:to>
                                        <p:strVal val="hidden"/>
                                      </p:to>
                                    </p:set>
                                  </p:childTnLst>
                                </p:cTn>
                              </p:par>
                              <p:par>
                                <p:cTn id="23" presetID="1" presetClass="entr" presetSubtype="0" fill="hold" nodeType="withEffect">
                                  <p:stCondLst>
                                    <p:cond delay="120"/>
                                  </p:stCondLst>
                                  <p:childTnLst>
                                    <p:set>
                                      <p:cBhvr>
                                        <p:cTn id="24" dur="1" fill="hold">
                                          <p:stCondLst>
                                            <p:cond delay="0"/>
                                          </p:stCondLst>
                                        </p:cTn>
                                        <p:tgtEl>
                                          <p:spTgt spid="220"/>
                                        </p:tgtEl>
                                        <p:attrNameLst>
                                          <p:attrName>style.visibility</p:attrName>
                                        </p:attrNameLst>
                                      </p:cBhvr>
                                      <p:to>
                                        <p:strVal val="visible"/>
                                      </p:to>
                                    </p:set>
                                  </p:childTnLst>
                                </p:cTn>
                              </p:par>
                              <p:par>
                                <p:cTn id="25" presetID="1" presetClass="exit" presetSubtype="0" fill="hold" nodeType="withEffect">
                                  <p:stCondLst>
                                    <p:cond delay="150"/>
                                  </p:stCondLst>
                                  <p:childTnLst>
                                    <p:set>
                                      <p:cBhvr>
                                        <p:cTn id="26" dur="1" fill="hold">
                                          <p:stCondLst>
                                            <p:cond delay="0"/>
                                          </p:stCondLst>
                                        </p:cTn>
                                        <p:tgtEl>
                                          <p:spTgt spid="220"/>
                                        </p:tgtEl>
                                        <p:attrNameLst>
                                          <p:attrName>style.visibility</p:attrName>
                                        </p:attrNameLst>
                                      </p:cBhvr>
                                      <p:to>
                                        <p:strVal val="hidden"/>
                                      </p:to>
                                    </p:set>
                                  </p:childTnLst>
                                </p:cTn>
                              </p:par>
                              <p:par>
                                <p:cTn id="27" presetID="1" presetClass="entr" presetSubtype="0" fill="hold" nodeType="withEffect">
                                  <p:stCondLst>
                                    <p:cond delay="150"/>
                                  </p:stCondLst>
                                  <p:childTnLst>
                                    <p:set>
                                      <p:cBhvr>
                                        <p:cTn id="28" dur="1" fill="hold">
                                          <p:stCondLst>
                                            <p:cond delay="0"/>
                                          </p:stCondLst>
                                        </p:cTn>
                                        <p:tgtEl>
                                          <p:spTgt spid="219"/>
                                        </p:tgtEl>
                                        <p:attrNameLst>
                                          <p:attrName>style.visibility</p:attrName>
                                        </p:attrNameLst>
                                      </p:cBhvr>
                                      <p:to>
                                        <p:strVal val="visible"/>
                                      </p:to>
                                    </p:set>
                                  </p:childTnLst>
                                </p:cTn>
                              </p:par>
                              <p:par>
                                <p:cTn id="29" presetID="1" presetClass="exit" presetSubtype="0" fill="hold" nodeType="withEffect">
                                  <p:stCondLst>
                                    <p:cond delay="180"/>
                                  </p:stCondLst>
                                  <p:childTnLst>
                                    <p:set>
                                      <p:cBhvr>
                                        <p:cTn id="30" dur="1" fill="hold">
                                          <p:stCondLst>
                                            <p:cond delay="0"/>
                                          </p:stCondLst>
                                        </p:cTn>
                                        <p:tgtEl>
                                          <p:spTgt spid="219"/>
                                        </p:tgtEl>
                                        <p:attrNameLst>
                                          <p:attrName>style.visibility</p:attrName>
                                        </p:attrNameLst>
                                      </p:cBhvr>
                                      <p:to>
                                        <p:strVal val="hidden"/>
                                      </p:to>
                                    </p:set>
                                  </p:childTnLst>
                                </p:cTn>
                              </p:par>
                              <p:par>
                                <p:cTn id="31" presetID="1" presetClass="entr" presetSubtype="0" fill="hold" nodeType="withEffect">
                                  <p:stCondLst>
                                    <p:cond delay="180"/>
                                  </p:stCondLst>
                                  <p:childTnLst>
                                    <p:set>
                                      <p:cBhvr>
                                        <p:cTn id="32" dur="1" fill="hold">
                                          <p:stCondLst>
                                            <p:cond delay="0"/>
                                          </p:stCondLst>
                                        </p:cTn>
                                        <p:tgtEl>
                                          <p:spTgt spid="218"/>
                                        </p:tgtEl>
                                        <p:attrNameLst>
                                          <p:attrName>style.visibility</p:attrName>
                                        </p:attrNameLst>
                                      </p:cBhvr>
                                      <p:to>
                                        <p:strVal val="visible"/>
                                      </p:to>
                                    </p:set>
                                  </p:childTnLst>
                                </p:cTn>
                              </p:par>
                              <p:par>
                                <p:cTn id="33" presetID="1" presetClass="exit" presetSubtype="0" fill="hold" nodeType="withEffect">
                                  <p:stCondLst>
                                    <p:cond delay="210"/>
                                  </p:stCondLst>
                                  <p:childTnLst>
                                    <p:set>
                                      <p:cBhvr>
                                        <p:cTn id="34" dur="1" fill="hold">
                                          <p:stCondLst>
                                            <p:cond delay="0"/>
                                          </p:stCondLst>
                                        </p:cTn>
                                        <p:tgtEl>
                                          <p:spTgt spid="218"/>
                                        </p:tgtEl>
                                        <p:attrNameLst>
                                          <p:attrName>style.visibility</p:attrName>
                                        </p:attrNameLst>
                                      </p:cBhvr>
                                      <p:to>
                                        <p:strVal val="hidden"/>
                                      </p:to>
                                    </p:set>
                                  </p:childTnLst>
                                </p:cTn>
                              </p:par>
                              <p:par>
                                <p:cTn id="35" presetID="1" presetClass="entr" presetSubtype="0" fill="hold" nodeType="withEffect">
                                  <p:stCondLst>
                                    <p:cond delay="210"/>
                                  </p:stCondLst>
                                  <p:childTnLst>
                                    <p:set>
                                      <p:cBhvr>
                                        <p:cTn id="36" dur="1" fill="hold">
                                          <p:stCondLst>
                                            <p:cond delay="0"/>
                                          </p:stCondLst>
                                        </p:cTn>
                                        <p:tgtEl>
                                          <p:spTgt spid="217"/>
                                        </p:tgtEl>
                                        <p:attrNameLst>
                                          <p:attrName>style.visibility</p:attrName>
                                        </p:attrNameLst>
                                      </p:cBhvr>
                                      <p:to>
                                        <p:strVal val="visible"/>
                                      </p:to>
                                    </p:set>
                                  </p:childTnLst>
                                </p:cTn>
                              </p:par>
                              <p:par>
                                <p:cTn id="37" presetID="1" presetClass="exit" presetSubtype="0" fill="hold" nodeType="withEffect">
                                  <p:stCondLst>
                                    <p:cond delay="240"/>
                                  </p:stCondLst>
                                  <p:childTnLst>
                                    <p:set>
                                      <p:cBhvr>
                                        <p:cTn id="38" dur="1" fill="hold">
                                          <p:stCondLst>
                                            <p:cond delay="0"/>
                                          </p:stCondLst>
                                        </p:cTn>
                                        <p:tgtEl>
                                          <p:spTgt spid="217"/>
                                        </p:tgtEl>
                                        <p:attrNameLst>
                                          <p:attrName>style.visibility</p:attrName>
                                        </p:attrNameLst>
                                      </p:cBhvr>
                                      <p:to>
                                        <p:strVal val="hidden"/>
                                      </p:to>
                                    </p:set>
                                  </p:childTnLst>
                                </p:cTn>
                              </p:par>
                              <p:par>
                                <p:cTn id="39" presetID="1" presetClass="entr" presetSubtype="0" fill="hold" nodeType="withEffect">
                                  <p:stCondLst>
                                    <p:cond delay="240"/>
                                  </p:stCondLst>
                                  <p:childTnLst>
                                    <p:set>
                                      <p:cBhvr>
                                        <p:cTn id="40" dur="1" fill="hold">
                                          <p:stCondLst>
                                            <p:cond delay="0"/>
                                          </p:stCondLst>
                                        </p:cTn>
                                        <p:tgtEl>
                                          <p:spTgt spid="216"/>
                                        </p:tgtEl>
                                        <p:attrNameLst>
                                          <p:attrName>style.visibility</p:attrName>
                                        </p:attrNameLst>
                                      </p:cBhvr>
                                      <p:to>
                                        <p:strVal val="visible"/>
                                      </p:to>
                                    </p:set>
                                  </p:childTnLst>
                                </p:cTn>
                              </p:par>
                              <p:par>
                                <p:cTn id="41" presetID="1" presetClass="exit" presetSubtype="0" fill="hold" nodeType="withEffect">
                                  <p:stCondLst>
                                    <p:cond delay="270"/>
                                  </p:stCondLst>
                                  <p:childTnLst>
                                    <p:set>
                                      <p:cBhvr>
                                        <p:cTn id="42" dur="1" fill="hold">
                                          <p:stCondLst>
                                            <p:cond delay="0"/>
                                          </p:stCondLst>
                                        </p:cTn>
                                        <p:tgtEl>
                                          <p:spTgt spid="216"/>
                                        </p:tgtEl>
                                        <p:attrNameLst>
                                          <p:attrName>style.visibility</p:attrName>
                                        </p:attrNameLst>
                                      </p:cBhvr>
                                      <p:to>
                                        <p:strVal val="hidden"/>
                                      </p:to>
                                    </p:set>
                                  </p:childTnLst>
                                </p:cTn>
                              </p:par>
                              <p:par>
                                <p:cTn id="43" presetID="1" presetClass="entr" presetSubtype="0" fill="hold" nodeType="withEffect">
                                  <p:stCondLst>
                                    <p:cond delay="270"/>
                                  </p:stCondLst>
                                  <p:childTnLst>
                                    <p:set>
                                      <p:cBhvr>
                                        <p:cTn id="44" dur="1" fill="hold">
                                          <p:stCondLst>
                                            <p:cond delay="0"/>
                                          </p:stCondLst>
                                        </p:cTn>
                                        <p:tgtEl>
                                          <p:spTgt spid="215"/>
                                        </p:tgtEl>
                                        <p:attrNameLst>
                                          <p:attrName>style.visibility</p:attrName>
                                        </p:attrNameLst>
                                      </p:cBhvr>
                                      <p:to>
                                        <p:strVal val="visible"/>
                                      </p:to>
                                    </p:set>
                                  </p:childTnLst>
                                </p:cTn>
                              </p:par>
                              <p:par>
                                <p:cTn id="45" presetID="1" presetClass="exit" presetSubtype="0" fill="hold" nodeType="withEffect">
                                  <p:stCondLst>
                                    <p:cond delay="300"/>
                                  </p:stCondLst>
                                  <p:childTnLst>
                                    <p:set>
                                      <p:cBhvr>
                                        <p:cTn id="46" dur="1" fill="hold">
                                          <p:stCondLst>
                                            <p:cond delay="0"/>
                                          </p:stCondLst>
                                        </p:cTn>
                                        <p:tgtEl>
                                          <p:spTgt spid="215"/>
                                        </p:tgtEl>
                                        <p:attrNameLst>
                                          <p:attrName>style.visibility</p:attrName>
                                        </p:attrNameLst>
                                      </p:cBhvr>
                                      <p:to>
                                        <p:strVal val="hidden"/>
                                      </p:to>
                                    </p:set>
                                  </p:childTnLst>
                                </p:cTn>
                              </p:par>
                              <p:par>
                                <p:cTn id="47" presetID="1" presetClass="entr" presetSubtype="0" fill="hold" nodeType="withEffect">
                                  <p:stCondLst>
                                    <p:cond delay="300"/>
                                  </p:stCondLst>
                                  <p:childTnLst>
                                    <p:set>
                                      <p:cBhvr>
                                        <p:cTn id="48" dur="1" fill="hold">
                                          <p:stCondLst>
                                            <p:cond delay="0"/>
                                          </p:stCondLst>
                                        </p:cTn>
                                        <p:tgtEl>
                                          <p:spTgt spid="214"/>
                                        </p:tgtEl>
                                        <p:attrNameLst>
                                          <p:attrName>style.visibility</p:attrName>
                                        </p:attrNameLst>
                                      </p:cBhvr>
                                      <p:to>
                                        <p:strVal val="visible"/>
                                      </p:to>
                                    </p:set>
                                  </p:childTnLst>
                                </p:cTn>
                              </p:par>
                              <p:par>
                                <p:cTn id="49" presetID="1" presetClass="exit" presetSubtype="0" fill="hold" nodeType="withEffect">
                                  <p:stCondLst>
                                    <p:cond delay="330"/>
                                  </p:stCondLst>
                                  <p:childTnLst>
                                    <p:set>
                                      <p:cBhvr>
                                        <p:cTn id="50" dur="1" fill="hold">
                                          <p:stCondLst>
                                            <p:cond delay="0"/>
                                          </p:stCondLst>
                                        </p:cTn>
                                        <p:tgtEl>
                                          <p:spTgt spid="214"/>
                                        </p:tgtEl>
                                        <p:attrNameLst>
                                          <p:attrName>style.visibility</p:attrName>
                                        </p:attrNameLst>
                                      </p:cBhvr>
                                      <p:to>
                                        <p:strVal val="hidden"/>
                                      </p:to>
                                    </p:set>
                                  </p:childTnLst>
                                </p:cTn>
                              </p:par>
                              <p:par>
                                <p:cTn id="51" presetID="1" presetClass="entr" presetSubtype="0" fill="hold" nodeType="withEffect">
                                  <p:stCondLst>
                                    <p:cond delay="330"/>
                                  </p:stCondLst>
                                  <p:childTnLst>
                                    <p:set>
                                      <p:cBhvr>
                                        <p:cTn id="52" dur="1" fill="hold">
                                          <p:stCondLst>
                                            <p:cond delay="0"/>
                                          </p:stCondLst>
                                        </p:cTn>
                                        <p:tgtEl>
                                          <p:spTgt spid="213"/>
                                        </p:tgtEl>
                                        <p:attrNameLst>
                                          <p:attrName>style.visibility</p:attrName>
                                        </p:attrNameLst>
                                      </p:cBhvr>
                                      <p:to>
                                        <p:strVal val="visible"/>
                                      </p:to>
                                    </p:set>
                                  </p:childTnLst>
                                </p:cTn>
                              </p:par>
                              <p:par>
                                <p:cTn id="53" presetID="1" presetClass="exit" presetSubtype="0" fill="hold" nodeType="withEffect">
                                  <p:stCondLst>
                                    <p:cond delay="360"/>
                                  </p:stCondLst>
                                  <p:childTnLst>
                                    <p:set>
                                      <p:cBhvr>
                                        <p:cTn id="54" dur="1" fill="hold">
                                          <p:stCondLst>
                                            <p:cond delay="0"/>
                                          </p:stCondLst>
                                        </p:cTn>
                                        <p:tgtEl>
                                          <p:spTgt spid="213"/>
                                        </p:tgtEl>
                                        <p:attrNameLst>
                                          <p:attrName>style.visibility</p:attrName>
                                        </p:attrNameLst>
                                      </p:cBhvr>
                                      <p:to>
                                        <p:strVal val="hidden"/>
                                      </p:to>
                                    </p:set>
                                  </p:childTnLst>
                                </p:cTn>
                              </p:par>
                              <p:par>
                                <p:cTn id="55" presetID="1" presetClass="entr" presetSubtype="0" fill="hold" nodeType="withEffect">
                                  <p:stCondLst>
                                    <p:cond delay="360"/>
                                  </p:stCondLst>
                                  <p:childTnLst>
                                    <p:set>
                                      <p:cBhvr>
                                        <p:cTn id="56" dur="1" fill="hold">
                                          <p:stCondLst>
                                            <p:cond delay="0"/>
                                          </p:stCondLst>
                                        </p:cTn>
                                        <p:tgtEl>
                                          <p:spTgt spid="212"/>
                                        </p:tgtEl>
                                        <p:attrNameLst>
                                          <p:attrName>style.visibility</p:attrName>
                                        </p:attrNameLst>
                                      </p:cBhvr>
                                      <p:to>
                                        <p:strVal val="visible"/>
                                      </p:to>
                                    </p:set>
                                  </p:childTnLst>
                                </p:cTn>
                              </p:par>
                              <p:par>
                                <p:cTn id="57" presetID="1" presetClass="exit" presetSubtype="0" fill="hold" nodeType="withEffect">
                                  <p:stCondLst>
                                    <p:cond delay="390"/>
                                  </p:stCondLst>
                                  <p:childTnLst>
                                    <p:set>
                                      <p:cBhvr>
                                        <p:cTn id="58" dur="1" fill="hold">
                                          <p:stCondLst>
                                            <p:cond delay="0"/>
                                          </p:stCondLst>
                                        </p:cTn>
                                        <p:tgtEl>
                                          <p:spTgt spid="212"/>
                                        </p:tgtEl>
                                        <p:attrNameLst>
                                          <p:attrName>style.visibility</p:attrName>
                                        </p:attrNameLst>
                                      </p:cBhvr>
                                      <p:to>
                                        <p:strVal val="hidden"/>
                                      </p:to>
                                    </p:set>
                                  </p:childTnLst>
                                </p:cTn>
                              </p:par>
                              <p:par>
                                <p:cTn id="59" presetID="1" presetClass="entr" presetSubtype="0" fill="hold" nodeType="withEffect">
                                  <p:stCondLst>
                                    <p:cond delay="390"/>
                                  </p:stCondLst>
                                  <p:childTnLst>
                                    <p:set>
                                      <p:cBhvr>
                                        <p:cTn id="60" dur="1" fill="hold">
                                          <p:stCondLst>
                                            <p:cond delay="0"/>
                                          </p:stCondLst>
                                        </p:cTn>
                                        <p:tgtEl>
                                          <p:spTgt spid="211"/>
                                        </p:tgtEl>
                                        <p:attrNameLst>
                                          <p:attrName>style.visibility</p:attrName>
                                        </p:attrNameLst>
                                      </p:cBhvr>
                                      <p:to>
                                        <p:strVal val="visible"/>
                                      </p:to>
                                    </p:set>
                                  </p:childTnLst>
                                </p:cTn>
                              </p:par>
                              <p:par>
                                <p:cTn id="61" presetID="1" presetClass="exit" presetSubtype="0" fill="hold" nodeType="withEffect">
                                  <p:stCondLst>
                                    <p:cond delay="420"/>
                                  </p:stCondLst>
                                  <p:childTnLst>
                                    <p:set>
                                      <p:cBhvr>
                                        <p:cTn id="62" dur="1" fill="hold">
                                          <p:stCondLst>
                                            <p:cond delay="0"/>
                                          </p:stCondLst>
                                        </p:cTn>
                                        <p:tgtEl>
                                          <p:spTgt spid="211"/>
                                        </p:tgtEl>
                                        <p:attrNameLst>
                                          <p:attrName>style.visibility</p:attrName>
                                        </p:attrNameLst>
                                      </p:cBhvr>
                                      <p:to>
                                        <p:strVal val="hidden"/>
                                      </p:to>
                                    </p:set>
                                  </p:childTnLst>
                                </p:cTn>
                              </p:par>
                              <p:par>
                                <p:cTn id="63" presetID="1" presetClass="entr" presetSubtype="0" fill="hold" nodeType="withEffect">
                                  <p:stCondLst>
                                    <p:cond delay="420"/>
                                  </p:stCondLst>
                                  <p:childTnLst>
                                    <p:set>
                                      <p:cBhvr>
                                        <p:cTn id="64" dur="1" fill="hold">
                                          <p:stCondLst>
                                            <p:cond delay="0"/>
                                          </p:stCondLst>
                                        </p:cTn>
                                        <p:tgtEl>
                                          <p:spTgt spid="210"/>
                                        </p:tgtEl>
                                        <p:attrNameLst>
                                          <p:attrName>style.visibility</p:attrName>
                                        </p:attrNameLst>
                                      </p:cBhvr>
                                      <p:to>
                                        <p:strVal val="visible"/>
                                      </p:to>
                                    </p:set>
                                  </p:childTnLst>
                                </p:cTn>
                              </p:par>
                              <p:par>
                                <p:cTn id="65" presetID="1" presetClass="exit" presetSubtype="0" fill="hold" nodeType="withEffect">
                                  <p:stCondLst>
                                    <p:cond delay="450"/>
                                  </p:stCondLst>
                                  <p:childTnLst>
                                    <p:set>
                                      <p:cBhvr>
                                        <p:cTn id="66" dur="1" fill="hold">
                                          <p:stCondLst>
                                            <p:cond delay="0"/>
                                          </p:stCondLst>
                                        </p:cTn>
                                        <p:tgtEl>
                                          <p:spTgt spid="210"/>
                                        </p:tgtEl>
                                        <p:attrNameLst>
                                          <p:attrName>style.visibility</p:attrName>
                                        </p:attrNameLst>
                                      </p:cBhvr>
                                      <p:to>
                                        <p:strVal val="hidden"/>
                                      </p:to>
                                    </p:set>
                                  </p:childTnLst>
                                </p:cTn>
                              </p:par>
                              <p:par>
                                <p:cTn id="67" presetID="1" presetClass="entr" presetSubtype="0" fill="hold" nodeType="withEffect">
                                  <p:stCondLst>
                                    <p:cond delay="450"/>
                                  </p:stCondLst>
                                  <p:childTnLst>
                                    <p:set>
                                      <p:cBhvr>
                                        <p:cTn id="68" dur="1" fill="hold">
                                          <p:stCondLst>
                                            <p:cond delay="0"/>
                                          </p:stCondLst>
                                        </p:cTn>
                                        <p:tgtEl>
                                          <p:spTgt spid="209"/>
                                        </p:tgtEl>
                                        <p:attrNameLst>
                                          <p:attrName>style.visibility</p:attrName>
                                        </p:attrNameLst>
                                      </p:cBhvr>
                                      <p:to>
                                        <p:strVal val="visible"/>
                                      </p:to>
                                    </p:set>
                                  </p:childTnLst>
                                </p:cTn>
                              </p:par>
                              <p:par>
                                <p:cTn id="69" presetID="1" presetClass="exit" presetSubtype="0" fill="hold" nodeType="withEffect">
                                  <p:stCondLst>
                                    <p:cond delay="480"/>
                                  </p:stCondLst>
                                  <p:childTnLst>
                                    <p:set>
                                      <p:cBhvr>
                                        <p:cTn id="70" dur="1" fill="hold">
                                          <p:stCondLst>
                                            <p:cond delay="0"/>
                                          </p:stCondLst>
                                        </p:cTn>
                                        <p:tgtEl>
                                          <p:spTgt spid="209"/>
                                        </p:tgtEl>
                                        <p:attrNameLst>
                                          <p:attrName>style.visibility</p:attrName>
                                        </p:attrNameLst>
                                      </p:cBhvr>
                                      <p:to>
                                        <p:strVal val="hidden"/>
                                      </p:to>
                                    </p:set>
                                  </p:childTnLst>
                                </p:cTn>
                              </p:par>
                              <p:par>
                                <p:cTn id="71" presetID="1" presetClass="entr" presetSubtype="0" fill="hold" nodeType="withEffect">
                                  <p:stCondLst>
                                    <p:cond delay="480"/>
                                  </p:stCondLst>
                                  <p:childTnLst>
                                    <p:set>
                                      <p:cBhvr>
                                        <p:cTn id="72" dur="1" fill="hold">
                                          <p:stCondLst>
                                            <p:cond delay="0"/>
                                          </p:stCondLst>
                                        </p:cTn>
                                        <p:tgtEl>
                                          <p:spTgt spid="208"/>
                                        </p:tgtEl>
                                        <p:attrNameLst>
                                          <p:attrName>style.visibility</p:attrName>
                                        </p:attrNameLst>
                                      </p:cBhvr>
                                      <p:to>
                                        <p:strVal val="visible"/>
                                      </p:to>
                                    </p:set>
                                  </p:childTnLst>
                                </p:cTn>
                              </p:par>
                              <p:par>
                                <p:cTn id="73" presetID="1" presetClass="exit" presetSubtype="0" fill="hold" nodeType="withEffect">
                                  <p:stCondLst>
                                    <p:cond delay="510"/>
                                  </p:stCondLst>
                                  <p:childTnLst>
                                    <p:set>
                                      <p:cBhvr>
                                        <p:cTn id="74" dur="1" fill="hold">
                                          <p:stCondLst>
                                            <p:cond delay="0"/>
                                          </p:stCondLst>
                                        </p:cTn>
                                        <p:tgtEl>
                                          <p:spTgt spid="208"/>
                                        </p:tgtEl>
                                        <p:attrNameLst>
                                          <p:attrName>style.visibility</p:attrName>
                                        </p:attrNameLst>
                                      </p:cBhvr>
                                      <p:to>
                                        <p:strVal val="hidden"/>
                                      </p:to>
                                    </p:set>
                                  </p:childTnLst>
                                </p:cTn>
                              </p:par>
                              <p:par>
                                <p:cTn id="75" presetID="1" presetClass="entr" presetSubtype="0" fill="hold" nodeType="withEffect">
                                  <p:stCondLst>
                                    <p:cond delay="510"/>
                                  </p:stCondLst>
                                  <p:childTnLst>
                                    <p:set>
                                      <p:cBhvr>
                                        <p:cTn id="76" dur="1" fill="hold">
                                          <p:stCondLst>
                                            <p:cond delay="0"/>
                                          </p:stCondLst>
                                        </p:cTn>
                                        <p:tgtEl>
                                          <p:spTgt spid="207"/>
                                        </p:tgtEl>
                                        <p:attrNameLst>
                                          <p:attrName>style.visibility</p:attrName>
                                        </p:attrNameLst>
                                      </p:cBhvr>
                                      <p:to>
                                        <p:strVal val="visible"/>
                                      </p:to>
                                    </p:set>
                                  </p:childTnLst>
                                </p:cTn>
                              </p:par>
                              <p:par>
                                <p:cTn id="77" presetID="1" presetClass="exit" presetSubtype="0" fill="hold" nodeType="withEffect">
                                  <p:stCondLst>
                                    <p:cond delay="540"/>
                                  </p:stCondLst>
                                  <p:childTnLst>
                                    <p:set>
                                      <p:cBhvr>
                                        <p:cTn id="78" dur="1" fill="hold">
                                          <p:stCondLst>
                                            <p:cond delay="0"/>
                                          </p:stCondLst>
                                        </p:cTn>
                                        <p:tgtEl>
                                          <p:spTgt spid="207"/>
                                        </p:tgtEl>
                                        <p:attrNameLst>
                                          <p:attrName>style.visibility</p:attrName>
                                        </p:attrNameLst>
                                      </p:cBhvr>
                                      <p:to>
                                        <p:strVal val="hidden"/>
                                      </p:to>
                                    </p:set>
                                  </p:childTnLst>
                                </p:cTn>
                              </p:par>
                              <p:par>
                                <p:cTn id="79" presetID="1" presetClass="entr" presetSubtype="0" fill="hold" nodeType="withEffect">
                                  <p:stCondLst>
                                    <p:cond delay="540"/>
                                  </p:stCondLst>
                                  <p:childTnLst>
                                    <p:set>
                                      <p:cBhvr>
                                        <p:cTn id="80" dur="1" fill="hold">
                                          <p:stCondLst>
                                            <p:cond delay="0"/>
                                          </p:stCondLst>
                                        </p:cTn>
                                        <p:tgtEl>
                                          <p:spTgt spid="206"/>
                                        </p:tgtEl>
                                        <p:attrNameLst>
                                          <p:attrName>style.visibility</p:attrName>
                                        </p:attrNameLst>
                                      </p:cBhvr>
                                      <p:to>
                                        <p:strVal val="visible"/>
                                      </p:to>
                                    </p:set>
                                  </p:childTnLst>
                                </p:cTn>
                              </p:par>
                              <p:par>
                                <p:cTn id="81" presetID="1" presetClass="exit" presetSubtype="0" fill="hold" nodeType="withEffect">
                                  <p:stCondLst>
                                    <p:cond delay="570"/>
                                  </p:stCondLst>
                                  <p:childTnLst>
                                    <p:set>
                                      <p:cBhvr>
                                        <p:cTn id="82" dur="1" fill="hold">
                                          <p:stCondLst>
                                            <p:cond delay="0"/>
                                          </p:stCondLst>
                                        </p:cTn>
                                        <p:tgtEl>
                                          <p:spTgt spid="206"/>
                                        </p:tgtEl>
                                        <p:attrNameLst>
                                          <p:attrName>style.visibility</p:attrName>
                                        </p:attrNameLst>
                                      </p:cBhvr>
                                      <p:to>
                                        <p:strVal val="hidden"/>
                                      </p:to>
                                    </p:set>
                                  </p:childTnLst>
                                </p:cTn>
                              </p:par>
                              <p:par>
                                <p:cTn id="83" presetID="1" presetClass="entr" presetSubtype="0" fill="hold" nodeType="withEffect">
                                  <p:stCondLst>
                                    <p:cond delay="570"/>
                                  </p:stCondLst>
                                  <p:childTnLst>
                                    <p:set>
                                      <p:cBhvr>
                                        <p:cTn id="84" dur="1" fill="hold">
                                          <p:stCondLst>
                                            <p:cond delay="0"/>
                                          </p:stCondLst>
                                        </p:cTn>
                                        <p:tgtEl>
                                          <p:spTgt spid="205"/>
                                        </p:tgtEl>
                                        <p:attrNameLst>
                                          <p:attrName>style.visibility</p:attrName>
                                        </p:attrNameLst>
                                      </p:cBhvr>
                                      <p:to>
                                        <p:strVal val="visible"/>
                                      </p:to>
                                    </p:set>
                                  </p:childTnLst>
                                </p:cTn>
                              </p:par>
                              <p:par>
                                <p:cTn id="85" presetID="1" presetClass="exit" presetSubtype="0" fill="hold" nodeType="withEffect">
                                  <p:stCondLst>
                                    <p:cond delay="600"/>
                                  </p:stCondLst>
                                  <p:childTnLst>
                                    <p:set>
                                      <p:cBhvr>
                                        <p:cTn id="86" dur="1" fill="hold">
                                          <p:stCondLst>
                                            <p:cond delay="0"/>
                                          </p:stCondLst>
                                        </p:cTn>
                                        <p:tgtEl>
                                          <p:spTgt spid="205"/>
                                        </p:tgtEl>
                                        <p:attrNameLst>
                                          <p:attrName>style.visibility</p:attrName>
                                        </p:attrNameLst>
                                      </p:cBhvr>
                                      <p:to>
                                        <p:strVal val="hidden"/>
                                      </p:to>
                                    </p:set>
                                  </p:childTnLst>
                                </p:cTn>
                              </p:par>
                              <p:par>
                                <p:cTn id="87" presetID="1" presetClass="entr" presetSubtype="0" fill="hold" nodeType="withEffect">
                                  <p:stCondLst>
                                    <p:cond delay="600"/>
                                  </p:stCondLst>
                                  <p:childTnLst>
                                    <p:set>
                                      <p:cBhvr>
                                        <p:cTn id="88" dur="1" fill="hold">
                                          <p:stCondLst>
                                            <p:cond delay="0"/>
                                          </p:stCondLst>
                                        </p:cTn>
                                        <p:tgtEl>
                                          <p:spTgt spid="204"/>
                                        </p:tgtEl>
                                        <p:attrNameLst>
                                          <p:attrName>style.visibility</p:attrName>
                                        </p:attrNameLst>
                                      </p:cBhvr>
                                      <p:to>
                                        <p:strVal val="visible"/>
                                      </p:to>
                                    </p:set>
                                  </p:childTnLst>
                                </p:cTn>
                              </p:par>
                              <p:par>
                                <p:cTn id="89" presetID="1" presetClass="exit" presetSubtype="0" fill="hold" nodeType="withEffect">
                                  <p:stCondLst>
                                    <p:cond delay="630"/>
                                  </p:stCondLst>
                                  <p:childTnLst>
                                    <p:set>
                                      <p:cBhvr>
                                        <p:cTn id="90" dur="1" fill="hold">
                                          <p:stCondLst>
                                            <p:cond delay="0"/>
                                          </p:stCondLst>
                                        </p:cTn>
                                        <p:tgtEl>
                                          <p:spTgt spid="204"/>
                                        </p:tgtEl>
                                        <p:attrNameLst>
                                          <p:attrName>style.visibility</p:attrName>
                                        </p:attrNameLst>
                                      </p:cBhvr>
                                      <p:to>
                                        <p:strVal val="hidden"/>
                                      </p:to>
                                    </p:set>
                                  </p:childTnLst>
                                </p:cTn>
                              </p:par>
                              <p:par>
                                <p:cTn id="91" presetID="1" presetClass="entr" presetSubtype="0" fill="hold" nodeType="withEffect">
                                  <p:stCondLst>
                                    <p:cond delay="630"/>
                                  </p:stCondLst>
                                  <p:childTnLst>
                                    <p:set>
                                      <p:cBhvr>
                                        <p:cTn id="92" dur="1" fill="hold">
                                          <p:stCondLst>
                                            <p:cond delay="0"/>
                                          </p:stCondLst>
                                        </p:cTn>
                                        <p:tgtEl>
                                          <p:spTgt spid="203"/>
                                        </p:tgtEl>
                                        <p:attrNameLst>
                                          <p:attrName>style.visibility</p:attrName>
                                        </p:attrNameLst>
                                      </p:cBhvr>
                                      <p:to>
                                        <p:strVal val="visible"/>
                                      </p:to>
                                    </p:set>
                                  </p:childTnLst>
                                </p:cTn>
                              </p:par>
                              <p:par>
                                <p:cTn id="93" presetID="1" presetClass="exit" presetSubtype="0" fill="hold" nodeType="withEffect">
                                  <p:stCondLst>
                                    <p:cond delay="660"/>
                                  </p:stCondLst>
                                  <p:childTnLst>
                                    <p:set>
                                      <p:cBhvr>
                                        <p:cTn id="94" dur="1" fill="hold">
                                          <p:stCondLst>
                                            <p:cond delay="0"/>
                                          </p:stCondLst>
                                        </p:cTn>
                                        <p:tgtEl>
                                          <p:spTgt spid="203"/>
                                        </p:tgtEl>
                                        <p:attrNameLst>
                                          <p:attrName>style.visibility</p:attrName>
                                        </p:attrNameLst>
                                      </p:cBhvr>
                                      <p:to>
                                        <p:strVal val="hidden"/>
                                      </p:to>
                                    </p:set>
                                  </p:childTnLst>
                                </p:cTn>
                              </p:par>
                              <p:par>
                                <p:cTn id="95" presetID="1" presetClass="entr" presetSubtype="0" fill="hold" nodeType="withEffect">
                                  <p:stCondLst>
                                    <p:cond delay="660"/>
                                  </p:stCondLst>
                                  <p:childTnLst>
                                    <p:set>
                                      <p:cBhvr>
                                        <p:cTn id="96" dur="1" fill="hold">
                                          <p:stCondLst>
                                            <p:cond delay="0"/>
                                          </p:stCondLst>
                                        </p:cTn>
                                        <p:tgtEl>
                                          <p:spTgt spid="202"/>
                                        </p:tgtEl>
                                        <p:attrNameLst>
                                          <p:attrName>style.visibility</p:attrName>
                                        </p:attrNameLst>
                                      </p:cBhvr>
                                      <p:to>
                                        <p:strVal val="visible"/>
                                      </p:to>
                                    </p:set>
                                  </p:childTnLst>
                                </p:cTn>
                              </p:par>
                              <p:par>
                                <p:cTn id="97" presetID="1" presetClass="exit" presetSubtype="0" fill="hold" nodeType="withEffect">
                                  <p:stCondLst>
                                    <p:cond delay="690"/>
                                  </p:stCondLst>
                                  <p:childTnLst>
                                    <p:set>
                                      <p:cBhvr>
                                        <p:cTn id="98" dur="1" fill="hold">
                                          <p:stCondLst>
                                            <p:cond delay="0"/>
                                          </p:stCondLst>
                                        </p:cTn>
                                        <p:tgtEl>
                                          <p:spTgt spid="202"/>
                                        </p:tgtEl>
                                        <p:attrNameLst>
                                          <p:attrName>style.visibility</p:attrName>
                                        </p:attrNameLst>
                                      </p:cBhvr>
                                      <p:to>
                                        <p:strVal val="hidden"/>
                                      </p:to>
                                    </p:set>
                                  </p:childTnLst>
                                </p:cTn>
                              </p:par>
                              <p:par>
                                <p:cTn id="99" presetID="1" presetClass="entr" presetSubtype="0" fill="hold" nodeType="withEffect">
                                  <p:stCondLst>
                                    <p:cond delay="690"/>
                                  </p:stCondLst>
                                  <p:childTnLst>
                                    <p:set>
                                      <p:cBhvr>
                                        <p:cTn id="100" dur="1" fill="hold">
                                          <p:stCondLst>
                                            <p:cond delay="0"/>
                                          </p:stCondLst>
                                        </p:cTn>
                                        <p:tgtEl>
                                          <p:spTgt spid="201"/>
                                        </p:tgtEl>
                                        <p:attrNameLst>
                                          <p:attrName>style.visibility</p:attrName>
                                        </p:attrNameLst>
                                      </p:cBhvr>
                                      <p:to>
                                        <p:strVal val="visible"/>
                                      </p:to>
                                    </p:set>
                                  </p:childTnLst>
                                </p:cTn>
                              </p:par>
                              <p:par>
                                <p:cTn id="101" presetID="1" presetClass="exit" presetSubtype="0" fill="hold" nodeType="withEffect">
                                  <p:stCondLst>
                                    <p:cond delay="720"/>
                                  </p:stCondLst>
                                  <p:childTnLst>
                                    <p:set>
                                      <p:cBhvr>
                                        <p:cTn id="102" dur="1" fill="hold">
                                          <p:stCondLst>
                                            <p:cond delay="0"/>
                                          </p:stCondLst>
                                        </p:cTn>
                                        <p:tgtEl>
                                          <p:spTgt spid="201"/>
                                        </p:tgtEl>
                                        <p:attrNameLst>
                                          <p:attrName>style.visibility</p:attrName>
                                        </p:attrNameLst>
                                      </p:cBhvr>
                                      <p:to>
                                        <p:strVal val="hidden"/>
                                      </p:to>
                                    </p:set>
                                  </p:childTnLst>
                                </p:cTn>
                              </p:par>
                              <p:par>
                                <p:cTn id="103" presetID="1" presetClass="entr" presetSubtype="0" fill="hold" nodeType="withEffect">
                                  <p:stCondLst>
                                    <p:cond delay="720"/>
                                  </p:stCondLst>
                                  <p:childTnLst>
                                    <p:set>
                                      <p:cBhvr>
                                        <p:cTn id="104" dur="1" fill="hold">
                                          <p:stCondLst>
                                            <p:cond delay="0"/>
                                          </p:stCondLst>
                                        </p:cTn>
                                        <p:tgtEl>
                                          <p:spTgt spid="200"/>
                                        </p:tgtEl>
                                        <p:attrNameLst>
                                          <p:attrName>style.visibility</p:attrName>
                                        </p:attrNameLst>
                                      </p:cBhvr>
                                      <p:to>
                                        <p:strVal val="visible"/>
                                      </p:to>
                                    </p:set>
                                  </p:childTnLst>
                                </p:cTn>
                              </p:par>
                              <p:par>
                                <p:cTn id="105" presetID="1" presetClass="exit" presetSubtype="0" fill="hold" nodeType="withEffect">
                                  <p:stCondLst>
                                    <p:cond delay="750"/>
                                  </p:stCondLst>
                                  <p:childTnLst>
                                    <p:set>
                                      <p:cBhvr>
                                        <p:cTn id="106" dur="1" fill="hold">
                                          <p:stCondLst>
                                            <p:cond delay="0"/>
                                          </p:stCondLst>
                                        </p:cTn>
                                        <p:tgtEl>
                                          <p:spTgt spid="200"/>
                                        </p:tgtEl>
                                        <p:attrNameLst>
                                          <p:attrName>style.visibility</p:attrName>
                                        </p:attrNameLst>
                                      </p:cBhvr>
                                      <p:to>
                                        <p:strVal val="hidden"/>
                                      </p:to>
                                    </p:set>
                                  </p:childTnLst>
                                </p:cTn>
                              </p:par>
                              <p:par>
                                <p:cTn id="107" presetID="1" presetClass="entr" presetSubtype="0" fill="hold" nodeType="withEffect">
                                  <p:stCondLst>
                                    <p:cond delay="750"/>
                                  </p:stCondLst>
                                  <p:childTnLst>
                                    <p:set>
                                      <p:cBhvr>
                                        <p:cTn id="108" dur="1" fill="hold">
                                          <p:stCondLst>
                                            <p:cond delay="0"/>
                                          </p:stCondLst>
                                        </p:cTn>
                                        <p:tgtEl>
                                          <p:spTgt spid="199"/>
                                        </p:tgtEl>
                                        <p:attrNameLst>
                                          <p:attrName>style.visibility</p:attrName>
                                        </p:attrNameLst>
                                      </p:cBhvr>
                                      <p:to>
                                        <p:strVal val="visible"/>
                                      </p:to>
                                    </p:set>
                                  </p:childTnLst>
                                </p:cTn>
                              </p:par>
                              <p:par>
                                <p:cTn id="109" presetID="1" presetClass="exit" presetSubtype="0" fill="hold" nodeType="withEffect">
                                  <p:stCondLst>
                                    <p:cond delay="780"/>
                                  </p:stCondLst>
                                  <p:childTnLst>
                                    <p:set>
                                      <p:cBhvr>
                                        <p:cTn id="110" dur="1" fill="hold">
                                          <p:stCondLst>
                                            <p:cond delay="0"/>
                                          </p:stCondLst>
                                        </p:cTn>
                                        <p:tgtEl>
                                          <p:spTgt spid="199"/>
                                        </p:tgtEl>
                                        <p:attrNameLst>
                                          <p:attrName>style.visibility</p:attrName>
                                        </p:attrNameLst>
                                      </p:cBhvr>
                                      <p:to>
                                        <p:strVal val="hidden"/>
                                      </p:to>
                                    </p:set>
                                  </p:childTnLst>
                                </p:cTn>
                              </p:par>
                              <p:par>
                                <p:cTn id="111" presetID="1" presetClass="entr" presetSubtype="0" fill="hold" nodeType="withEffect">
                                  <p:stCondLst>
                                    <p:cond delay="780"/>
                                  </p:stCondLst>
                                  <p:childTnLst>
                                    <p:set>
                                      <p:cBhvr>
                                        <p:cTn id="112" dur="1" fill="hold">
                                          <p:stCondLst>
                                            <p:cond delay="0"/>
                                          </p:stCondLst>
                                        </p:cTn>
                                        <p:tgtEl>
                                          <p:spTgt spid="198"/>
                                        </p:tgtEl>
                                        <p:attrNameLst>
                                          <p:attrName>style.visibility</p:attrName>
                                        </p:attrNameLst>
                                      </p:cBhvr>
                                      <p:to>
                                        <p:strVal val="visible"/>
                                      </p:to>
                                    </p:set>
                                  </p:childTnLst>
                                </p:cTn>
                              </p:par>
                              <p:par>
                                <p:cTn id="113" presetID="1" presetClass="exit" presetSubtype="0" fill="hold" nodeType="withEffect">
                                  <p:stCondLst>
                                    <p:cond delay="810"/>
                                  </p:stCondLst>
                                  <p:childTnLst>
                                    <p:set>
                                      <p:cBhvr>
                                        <p:cTn id="114" dur="1" fill="hold">
                                          <p:stCondLst>
                                            <p:cond delay="0"/>
                                          </p:stCondLst>
                                        </p:cTn>
                                        <p:tgtEl>
                                          <p:spTgt spid="198"/>
                                        </p:tgtEl>
                                        <p:attrNameLst>
                                          <p:attrName>style.visibility</p:attrName>
                                        </p:attrNameLst>
                                      </p:cBhvr>
                                      <p:to>
                                        <p:strVal val="hidden"/>
                                      </p:to>
                                    </p:set>
                                  </p:childTnLst>
                                </p:cTn>
                              </p:par>
                              <p:par>
                                <p:cTn id="115" presetID="1" presetClass="entr" presetSubtype="0" fill="hold" nodeType="withEffect">
                                  <p:stCondLst>
                                    <p:cond delay="810"/>
                                  </p:stCondLst>
                                  <p:childTnLst>
                                    <p:set>
                                      <p:cBhvr>
                                        <p:cTn id="116" dur="1" fill="hold">
                                          <p:stCondLst>
                                            <p:cond delay="0"/>
                                          </p:stCondLst>
                                        </p:cTn>
                                        <p:tgtEl>
                                          <p:spTgt spid="197"/>
                                        </p:tgtEl>
                                        <p:attrNameLst>
                                          <p:attrName>style.visibility</p:attrName>
                                        </p:attrNameLst>
                                      </p:cBhvr>
                                      <p:to>
                                        <p:strVal val="visible"/>
                                      </p:to>
                                    </p:set>
                                  </p:childTnLst>
                                </p:cTn>
                              </p:par>
                              <p:par>
                                <p:cTn id="117" presetID="1" presetClass="exit" presetSubtype="0" fill="hold" nodeType="withEffect">
                                  <p:stCondLst>
                                    <p:cond delay="840"/>
                                  </p:stCondLst>
                                  <p:childTnLst>
                                    <p:set>
                                      <p:cBhvr>
                                        <p:cTn id="118" dur="1" fill="hold">
                                          <p:stCondLst>
                                            <p:cond delay="0"/>
                                          </p:stCondLst>
                                        </p:cTn>
                                        <p:tgtEl>
                                          <p:spTgt spid="197"/>
                                        </p:tgtEl>
                                        <p:attrNameLst>
                                          <p:attrName>style.visibility</p:attrName>
                                        </p:attrNameLst>
                                      </p:cBhvr>
                                      <p:to>
                                        <p:strVal val="hidden"/>
                                      </p:to>
                                    </p:set>
                                  </p:childTnLst>
                                </p:cTn>
                              </p:par>
                              <p:par>
                                <p:cTn id="119" presetID="1" presetClass="entr" presetSubtype="0" fill="hold" nodeType="withEffect">
                                  <p:stCondLst>
                                    <p:cond delay="840"/>
                                  </p:stCondLst>
                                  <p:childTnLst>
                                    <p:set>
                                      <p:cBhvr>
                                        <p:cTn id="120" dur="1" fill="hold">
                                          <p:stCondLst>
                                            <p:cond delay="0"/>
                                          </p:stCondLst>
                                        </p:cTn>
                                        <p:tgtEl>
                                          <p:spTgt spid="196"/>
                                        </p:tgtEl>
                                        <p:attrNameLst>
                                          <p:attrName>style.visibility</p:attrName>
                                        </p:attrNameLst>
                                      </p:cBhvr>
                                      <p:to>
                                        <p:strVal val="visible"/>
                                      </p:to>
                                    </p:set>
                                  </p:childTnLst>
                                </p:cTn>
                              </p:par>
                              <p:par>
                                <p:cTn id="121" presetID="1" presetClass="exit" presetSubtype="0" fill="hold" nodeType="withEffect">
                                  <p:stCondLst>
                                    <p:cond delay="870"/>
                                  </p:stCondLst>
                                  <p:childTnLst>
                                    <p:set>
                                      <p:cBhvr>
                                        <p:cTn id="122" dur="1" fill="hold">
                                          <p:stCondLst>
                                            <p:cond delay="0"/>
                                          </p:stCondLst>
                                        </p:cTn>
                                        <p:tgtEl>
                                          <p:spTgt spid="196"/>
                                        </p:tgtEl>
                                        <p:attrNameLst>
                                          <p:attrName>style.visibility</p:attrName>
                                        </p:attrNameLst>
                                      </p:cBhvr>
                                      <p:to>
                                        <p:strVal val="hidden"/>
                                      </p:to>
                                    </p:set>
                                  </p:childTnLst>
                                </p:cTn>
                              </p:par>
                              <p:par>
                                <p:cTn id="123" presetID="1" presetClass="entr" presetSubtype="0" fill="hold" nodeType="withEffect">
                                  <p:stCondLst>
                                    <p:cond delay="870"/>
                                  </p:stCondLst>
                                  <p:childTnLst>
                                    <p:set>
                                      <p:cBhvr>
                                        <p:cTn id="124" dur="1" fill="hold">
                                          <p:stCondLst>
                                            <p:cond delay="0"/>
                                          </p:stCondLst>
                                        </p:cTn>
                                        <p:tgtEl>
                                          <p:spTgt spid="195"/>
                                        </p:tgtEl>
                                        <p:attrNameLst>
                                          <p:attrName>style.visibility</p:attrName>
                                        </p:attrNameLst>
                                      </p:cBhvr>
                                      <p:to>
                                        <p:strVal val="visible"/>
                                      </p:to>
                                    </p:set>
                                  </p:childTnLst>
                                </p:cTn>
                              </p:par>
                              <p:par>
                                <p:cTn id="125" presetID="1" presetClass="exit" presetSubtype="0" fill="hold" nodeType="withEffect">
                                  <p:stCondLst>
                                    <p:cond delay="900"/>
                                  </p:stCondLst>
                                  <p:childTnLst>
                                    <p:set>
                                      <p:cBhvr>
                                        <p:cTn id="126" dur="1" fill="hold">
                                          <p:stCondLst>
                                            <p:cond delay="0"/>
                                          </p:stCondLst>
                                        </p:cTn>
                                        <p:tgtEl>
                                          <p:spTgt spid="195"/>
                                        </p:tgtEl>
                                        <p:attrNameLst>
                                          <p:attrName>style.visibility</p:attrName>
                                        </p:attrNameLst>
                                      </p:cBhvr>
                                      <p:to>
                                        <p:strVal val="hidden"/>
                                      </p:to>
                                    </p:set>
                                  </p:childTnLst>
                                </p:cTn>
                              </p:par>
                              <p:par>
                                <p:cTn id="127" presetID="1" presetClass="entr" presetSubtype="0" fill="hold" nodeType="withEffect">
                                  <p:stCondLst>
                                    <p:cond delay="900"/>
                                  </p:stCondLst>
                                  <p:childTnLst>
                                    <p:set>
                                      <p:cBhvr>
                                        <p:cTn id="128" dur="1" fill="hold">
                                          <p:stCondLst>
                                            <p:cond delay="0"/>
                                          </p:stCondLst>
                                        </p:cTn>
                                        <p:tgtEl>
                                          <p:spTgt spid="194"/>
                                        </p:tgtEl>
                                        <p:attrNameLst>
                                          <p:attrName>style.visibility</p:attrName>
                                        </p:attrNameLst>
                                      </p:cBhvr>
                                      <p:to>
                                        <p:strVal val="visible"/>
                                      </p:to>
                                    </p:set>
                                  </p:childTnLst>
                                </p:cTn>
                              </p:par>
                              <p:par>
                                <p:cTn id="129" presetID="1" presetClass="exit" presetSubtype="0" fill="hold" nodeType="withEffect">
                                  <p:stCondLst>
                                    <p:cond delay="930"/>
                                  </p:stCondLst>
                                  <p:childTnLst>
                                    <p:set>
                                      <p:cBhvr>
                                        <p:cTn id="130" dur="1" fill="hold">
                                          <p:stCondLst>
                                            <p:cond delay="0"/>
                                          </p:stCondLst>
                                        </p:cTn>
                                        <p:tgtEl>
                                          <p:spTgt spid="194"/>
                                        </p:tgtEl>
                                        <p:attrNameLst>
                                          <p:attrName>style.visibility</p:attrName>
                                        </p:attrNameLst>
                                      </p:cBhvr>
                                      <p:to>
                                        <p:strVal val="hidden"/>
                                      </p:to>
                                    </p:set>
                                  </p:childTnLst>
                                </p:cTn>
                              </p:par>
                              <p:par>
                                <p:cTn id="131" presetID="1" presetClass="entr" presetSubtype="0" fill="hold" nodeType="withEffect">
                                  <p:stCondLst>
                                    <p:cond delay="930"/>
                                  </p:stCondLst>
                                  <p:childTnLst>
                                    <p:set>
                                      <p:cBhvr>
                                        <p:cTn id="132" dur="1" fill="hold">
                                          <p:stCondLst>
                                            <p:cond delay="0"/>
                                          </p:stCondLst>
                                        </p:cTn>
                                        <p:tgtEl>
                                          <p:spTgt spid="193"/>
                                        </p:tgtEl>
                                        <p:attrNameLst>
                                          <p:attrName>style.visibility</p:attrName>
                                        </p:attrNameLst>
                                      </p:cBhvr>
                                      <p:to>
                                        <p:strVal val="visible"/>
                                      </p:to>
                                    </p:set>
                                  </p:childTnLst>
                                </p:cTn>
                              </p:par>
                              <p:par>
                                <p:cTn id="133" presetID="1" presetClass="exit" presetSubtype="0" fill="hold" nodeType="withEffect">
                                  <p:stCondLst>
                                    <p:cond delay="960"/>
                                  </p:stCondLst>
                                  <p:childTnLst>
                                    <p:set>
                                      <p:cBhvr>
                                        <p:cTn id="134" dur="1" fill="hold">
                                          <p:stCondLst>
                                            <p:cond delay="0"/>
                                          </p:stCondLst>
                                        </p:cTn>
                                        <p:tgtEl>
                                          <p:spTgt spid="193"/>
                                        </p:tgtEl>
                                        <p:attrNameLst>
                                          <p:attrName>style.visibility</p:attrName>
                                        </p:attrNameLst>
                                      </p:cBhvr>
                                      <p:to>
                                        <p:strVal val="hidden"/>
                                      </p:to>
                                    </p:set>
                                  </p:childTnLst>
                                </p:cTn>
                              </p:par>
                              <p:par>
                                <p:cTn id="135" presetID="1" presetClass="entr" presetSubtype="0" fill="hold" nodeType="withEffect">
                                  <p:stCondLst>
                                    <p:cond delay="960"/>
                                  </p:stCondLst>
                                  <p:childTnLst>
                                    <p:set>
                                      <p:cBhvr>
                                        <p:cTn id="136" dur="1" fill="hold">
                                          <p:stCondLst>
                                            <p:cond delay="0"/>
                                          </p:stCondLst>
                                        </p:cTn>
                                        <p:tgtEl>
                                          <p:spTgt spid="192"/>
                                        </p:tgtEl>
                                        <p:attrNameLst>
                                          <p:attrName>style.visibility</p:attrName>
                                        </p:attrNameLst>
                                      </p:cBhvr>
                                      <p:to>
                                        <p:strVal val="visible"/>
                                      </p:to>
                                    </p:set>
                                  </p:childTnLst>
                                </p:cTn>
                              </p:par>
                              <p:par>
                                <p:cTn id="137" presetID="1" presetClass="exit" presetSubtype="0" fill="hold" nodeType="withEffect">
                                  <p:stCondLst>
                                    <p:cond delay="990"/>
                                  </p:stCondLst>
                                  <p:childTnLst>
                                    <p:set>
                                      <p:cBhvr>
                                        <p:cTn id="138" dur="1" fill="hold">
                                          <p:stCondLst>
                                            <p:cond delay="0"/>
                                          </p:stCondLst>
                                        </p:cTn>
                                        <p:tgtEl>
                                          <p:spTgt spid="192"/>
                                        </p:tgtEl>
                                        <p:attrNameLst>
                                          <p:attrName>style.visibility</p:attrName>
                                        </p:attrNameLst>
                                      </p:cBhvr>
                                      <p:to>
                                        <p:strVal val="hidden"/>
                                      </p:to>
                                    </p:set>
                                  </p:childTnLst>
                                </p:cTn>
                              </p:par>
                              <p:par>
                                <p:cTn id="139" presetID="1" presetClass="entr" presetSubtype="0" fill="hold" nodeType="withEffect">
                                  <p:stCondLst>
                                    <p:cond delay="990"/>
                                  </p:stCondLst>
                                  <p:childTnLst>
                                    <p:set>
                                      <p:cBhvr>
                                        <p:cTn id="140" dur="1" fill="hold">
                                          <p:stCondLst>
                                            <p:cond delay="0"/>
                                          </p:stCondLst>
                                        </p:cTn>
                                        <p:tgtEl>
                                          <p:spTgt spid="191"/>
                                        </p:tgtEl>
                                        <p:attrNameLst>
                                          <p:attrName>style.visibility</p:attrName>
                                        </p:attrNameLst>
                                      </p:cBhvr>
                                      <p:to>
                                        <p:strVal val="visible"/>
                                      </p:to>
                                    </p:set>
                                  </p:childTnLst>
                                </p:cTn>
                              </p:par>
                              <p:par>
                                <p:cTn id="141" presetID="1" presetClass="exit" presetSubtype="0" fill="hold" nodeType="withEffect">
                                  <p:stCondLst>
                                    <p:cond delay="1020"/>
                                  </p:stCondLst>
                                  <p:childTnLst>
                                    <p:set>
                                      <p:cBhvr>
                                        <p:cTn id="142" dur="1" fill="hold">
                                          <p:stCondLst>
                                            <p:cond delay="0"/>
                                          </p:stCondLst>
                                        </p:cTn>
                                        <p:tgtEl>
                                          <p:spTgt spid="191"/>
                                        </p:tgtEl>
                                        <p:attrNameLst>
                                          <p:attrName>style.visibility</p:attrName>
                                        </p:attrNameLst>
                                      </p:cBhvr>
                                      <p:to>
                                        <p:strVal val="hidden"/>
                                      </p:to>
                                    </p:set>
                                  </p:childTnLst>
                                </p:cTn>
                              </p:par>
                              <p:par>
                                <p:cTn id="143" presetID="1" presetClass="entr" presetSubtype="0" fill="hold" nodeType="withEffect">
                                  <p:stCondLst>
                                    <p:cond delay="1020"/>
                                  </p:stCondLst>
                                  <p:childTnLst>
                                    <p:set>
                                      <p:cBhvr>
                                        <p:cTn id="144" dur="1" fill="hold">
                                          <p:stCondLst>
                                            <p:cond delay="0"/>
                                          </p:stCondLst>
                                        </p:cTn>
                                        <p:tgtEl>
                                          <p:spTgt spid="190"/>
                                        </p:tgtEl>
                                        <p:attrNameLst>
                                          <p:attrName>style.visibility</p:attrName>
                                        </p:attrNameLst>
                                      </p:cBhvr>
                                      <p:to>
                                        <p:strVal val="visible"/>
                                      </p:to>
                                    </p:set>
                                  </p:childTnLst>
                                </p:cTn>
                              </p:par>
                              <p:par>
                                <p:cTn id="145" presetID="1" presetClass="exit" presetSubtype="0" fill="hold" nodeType="withEffect">
                                  <p:stCondLst>
                                    <p:cond delay="1050"/>
                                  </p:stCondLst>
                                  <p:childTnLst>
                                    <p:set>
                                      <p:cBhvr>
                                        <p:cTn id="146" dur="1" fill="hold">
                                          <p:stCondLst>
                                            <p:cond delay="0"/>
                                          </p:stCondLst>
                                        </p:cTn>
                                        <p:tgtEl>
                                          <p:spTgt spid="190"/>
                                        </p:tgtEl>
                                        <p:attrNameLst>
                                          <p:attrName>style.visibility</p:attrName>
                                        </p:attrNameLst>
                                      </p:cBhvr>
                                      <p:to>
                                        <p:strVal val="hidden"/>
                                      </p:to>
                                    </p:set>
                                  </p:childTnLst>
                                </p:cTn>
                              </p:par>
                              <p:par>
                                <p:cTn id="147" presetID="1" presetClass="entr" presetSubtype="0" fill="hold" nodeType="withEffect">
                                  <p:stCondLst>
                                    <p:cond delay="1050"/>
                                  </p:stCondLst>
                                  <p:childTnLst>
                                    <p:set>
                                      <p:cBhvr>
                                        <p:cTn id="148" dur="1" fill="hold">
                                          <p:stCondLst>
                                            <p:cond delay="0"/>
                                          </p:stCondLst>
                                        </p:cTn>
                                        <p:tgtEl>
                                          <p:spTgt spid="189"/>
                                        </p:tgtEl>
                                        <p:attrNameLst>
                                          <p:attrName>style.visibility</p:attrName>
                                        </p:attrNameLst>
                                      </p:cBhvr>
                                      <p:to>
                                        <p:strVal val="visible"/>
                                      </p:to>
                                    </p:set>
                                  </p:childTnLst>
                                </p:cTn>
                              </p:par>
                              <p:par>
                                <p:cTn id="149" presetID="1" presetClass="exit" presetSubtype="0" fill="hold" nodeType="withEffect">
                                  <p:stCondLst>
                                    <p:cond delay="1080"/>
                                  </p:stCondLst>
                                  <p:childTnLst>
                                    <p:set>
                                      <p:cBhvr>
                                        <p:cTn id="150" dur="1" fill="hold">
                                          <p:stCondLst>
                                            <p:cond delay="0"/>
                                          </p:stCondLst>
                                        </p:cTn>
                                        <p:tgtEl>
                                          <p:spTgt spid="189"/>
                                        </p:tgtEl>
                                        <p:attrNameLst>
                                          <p:attrName>style.visibility</p:attrName>
                                        </p:attrNameLst>
                                      </p:cBhvr>
                                      <p:to>
                                        <p:strVal val="hidden"/>
                                      </p:to>
                                    </p:set>
                                  </p:childTnLst>
                                </p:cTn>
                              </p:par>
                              <p:par>
                                <p:cTn id="151" presetID="1" presetClass="entr" presetSubtype="0" fill="hold" nodeType="withEffect">
                                  <p:stCondLst>
                                    <p:cond delay="1080"/>
                                  </p:stCondLst>
                                  <p:childTnLst>
                                    <p:set>
                                      <p:cBhvr>
                                        <p:cTn id="152" dur="1" fill="hold">
                                          <p:stCondLst>
                                            <p:cond delay="0"/>
                                          </p:stCondLst>
                                        </p:cTn>
                                        <p:tgtEl>
                                          <p:spTgt spid="188"/>
                                        </p:tgtEl>
                                        <p:attrNameLst>
                                          <p:attrName>style.visibility</p:attrName>
                                        </p:attrNameLst>
                                      </p:cBhvr>
                                      <p:to>
                                        <p:strVal val="visible"/>
                                      </p:to>
                                    </p:set>
                                  </p:childTnLst>
                                </p:cTn>
                              </p:par>
                              <p:par>
                                <p:cTn id="153" presetID="1" presetClass="exit" presetSubtype="0" fill="hold" nodeType="withEffect">
                                  <p:stCondLst>
                                    <p:cond delay="1110"/>
                                  </p:stCondLst>
                                  <p:childTnLst>
                                    <p:set>
                                      <p:cBhvr>
                                        <p:cTn id="154" dur="1" fill="hold">
                                          <p:stCondLst>
                                            <p:cond delay="0"/>
                                          </p:stCondLst>
                                        </p:cTn>
                                        <p:tgtEl>
                                          <p:spTgt spid="188"/>
                                        </p:tgtEl>
                                        <p:attrNameLst>
                                          <p:attrName>style.visibility</p:attrName>
                                        </p:attrNameLst>
                                      </p:cBhvr>
                                      <p:to>
                                        <p:strVal val="hidden"/>
                                      </p:to>
                                    </p:set>
                                  </p:childTnLst>
                                </p:cTn>
                              </p:par>
                              <p:par>
                                <p:cTn id="155" presetID="1" presetClass="entr" presetSubtype="0" fill="hold" nodeType="withEffect">
                                  <p:stCondLst>
                                    <p:cond delay="1110"/>
                                  </p:stCondLst>
                                  <p:childTnLst>
                                    <p:set>
                                      <p:cBhvr>
                                        <p:cTn id="156" dur="1" fill="hold">
                                          <p:stCondLst>
                                            <p:cond delay="0"/>
                                          </p:stCondLst>
                                        </p:cTn>
                                        <p:tgtEl>
                                          <p:spTgt spid="187"/>
                                        </p:tgtEl>
                                        <p:attrNameLst>
                                          <p:attrName>style.visibility</p:attrName>
                                        </p:attrNameLst>
                                      </p:cBhvr>
                                      <p:to>
                                        <p:strVal val="visible"/>
                                      </p:to>
                                    </p:set>
                                  </p:childTnLst>
                                </p:cTn>
                              </p:par>
                              <p:par>
                                <p:cTn id="157" presetID="1" presetClass="exit" presetSubtype="0" fill="hold" nodeType="withEffect">
                                  <p:stCondLst>
                                    <p:cond delay="1140"/>
                                  </p:stCondLst>
                                  <p:childTnLst>
                                    <p:set>
                                      <p:cBhvr>
                                        <p:cTn id="158" dur="1" fill="hold">
                                          <p:stCondLst>
                                            <p:cond delay="0"/>
                                          </p:stCondLst>
                                        </p:cTn>
                                        <p:tgtEl>
                                          <p:spTgt spid="187"/>
                                        </p:tgtEl>
                                        <p:attrNameLst>
                                          <p:attrName>style.visibility</p:attrName>
                                        </p:attrNameLst>
                                      </p:cBhvr>
                                      <p:to>
                                        <p:strVal val="hidden"/>
                                      </p:to>
                                    </p:set>
                                  </p:childTnLst>
                                </p:cTn>
                              </p:par>
                              <p:par>
                                <p:cTn id="159" presetID="1" presetClass="entr" presetSubtype="0" fill="hold" nodeType="withEffect">
                                  <p:stCondLst>
                                    <p:cond delay="1140"/>
                                  </p:stCondLst>
                                  <p:childTnLst>
                                    <p:set>
                                      <p:cBhvr>
                                        <p:cTn id="160" dur="1" fill="hold">
                                          <p:stCondLst>
                                            <p:cond delay="0"/>
                                          </p:stCondLst>
                                        </p:cTn>
                                        <p:tgtEl>
                                          <p:spTgt spid="186"/>
                                        </p:tgtEl>
                                        <p:attrNameLst>
                                          <p:attrName>style.visibility</p:attrName>
                                        </p:attrNameLst>
                                      </p:cBhvr>
                                      <p:to>
                                        <p:strVal val="visible"/>
                                      </p:to>
                                    </p:set>
                                  </p:childTnLst>
                                </p:cTn>
                              </p:par>
                              <p:par>
                                <p:cTn id="161" presetID="1" presetClass="exit" presetSubtype="0" fill="hold" nodeType="withEffect">
                                  <p:stCondLst>
                                    <p:cond delay="1170"/>
                                  </p:stCondLst>
                                  <p:childTnLst>
                                    <p:set>
                                      <p:cBhvr>
                                        <p:cTn id="162" dur="1" fill="hold">
                                          <p:stCondLst>
                                            <p:cond delay="0"/>
                                          </p:stCondLst>
                                        </p:cTn>
                                        <p:tgtEl>
                                          <p:spTgt spid="186"/>
                                        </p:tgtEl>
                                        <p:attrNameLst>
                                          <p:attrName>style.visibility</p:attrName>
                                        </p:attrNameLst>
                                      </p:cBhvr>
                                      <p:to>
                                        <p:strVal val="hidden"/>
                                      </p:to>
                                    </p:set>
                                  </p:childTnLst>
                                </p:cTn>
                              </p:par>
                              <p:par>
                                <p:cTn id="163" presetID="1" presetClass="entr" presetSubtype="0" fill="hold" nodeType="withEffect">
                                  <p:stCondLst>
                                    <p:cond delay="1170"/>
                                  </p:stCondLst>
                                  <p:childTnLst>
                                    <p:set>
                                      <p:cBhvr>
                                        <p:cTn id="164" dur="1" fill="hold">
                                          <p:stCondLst>
                                            <p:cond delay="0"/>
                                          </p:stCondLst>
                                        </p:cTn>
                                        <p:tgtEl>
                                          <p:spTgt spid="185"/>
                                        </p:tgtEl>
                                        <p:attrNameLst>
                                          <p:attrName>style.visibility</p:attrName>
                                        </p:attrNameLst>
                                      </p:cBhvr>
                                      <p:to>
                                        <p:strVal val="visible"/>
                                      </p:to>
                                    </p:set>
                                  </p:childTnLst>
                                </p:cTn>
                              </p:par>
                              <p:par>
                                <p:cTn id="165" presetID="1" presetClass="exit" presetSubtype="0" fill="hold" nodeType="withEffect">
                                  <p:stCondLst>
                                    <p:cond delay="1200"/>
                                  </p:stCondLst>
                                  <p:childTnLst>
                                    <p:set>
                                      <p:cBhvr>
                                        <p:cTn id="166" dur="1" fill="hold">
                                          <p:stCondLst>
                                            <p:cond delay="0"/>
                                          </p:stCondLst>
                                        </p:cTn>
                                        <p:tgtEl>
                                          <p:spTgt spid="185"/>
                                        </p:tgtEl>
                                        <p:attrNameLst>
                                          <p:attrName>style.visibility</p:attrName>
                                        </p:attrNameLst>
                                      </p:cBhvr>
                                      <p:to>
                                        <p:strVal val="hidden"/>
                                      </p:to>
                                    </p:set>
                                  </p:childTnLst>
                                </p:cTn>
                              </p:par>
                              <p:par>
                                <p:cTn id="167" presetID="1" presetClass="entr" presetSubtype="0" fill="hold" nodeType="withEffect">
                                  <p:stCondLst>
                                    <p:cond delay="1200"/>
                                  </p:stCondLst>
                                  <p:childTnLst>
                                    <p:set>
                                      <p:cBhvr>
                                        <p:cTn id="168" dur="1" fill="hold">
                                          <p:stCondLst>
                                            <p:cond delay="0"/>
                                          </p:stCondLst>
                                        </p:cTn>
                                        <p:tgtEl>
                                          <p:spTgt spid="184"/>
                                        </p:tgtEl>
                                        <p:attrNameLst>
                                          <p:attrName>style.visibility</p:attrName>
                                        </p:attrNameLst>
                                      </p:cBhvr>
                                      <p:to>
                                        <p:strVal val="visible"/>
                                      </p:to>
                                    </p:set>
                                  </p:childTnLst>
                                </p:cTn>
                              </p:par>
                              <p:par>
                                <p:cTn id="169" presetID="1" presetClass="exit" presetSubtype="0" fill="hold" nodeType="withEffect">
                                  <p:stCondLst>
                                    <p:cond delay="1230"/>
                                  </p:stCondLst>
                                  <p:childTnLst>
                                    <p:set>
                                      <p:cBhvr>
                                        <p:cTn id="170" dur="1" fill="hold">
                                          <p:stCondLst>
                                            <p:cond delay="0"/>
                                          </p:stCondLst>
                                        </p:cTn>
                                        <p:tgtEl>
                                          <p:spTgt spid="184"/>
                                        </p:tgtEl>
                                        <p:attrNameLst>
                                          <p:attrName>style.visibility</p:attrName>
                                        </p:attrNameLst>
                                      </p:cBhvr>
                                      <p:to>
                                        <p:strVal val="hidden"/>
                                      </p:to>
                                    </p:set>
                                  </p:childTnLst>
                                </p:cTn>
                              </p:par>
                              <p:par>
                                <p:cTn id="171" presetID="1" presetClass="entr" presetSubtype="0" fill="hold" nodeType="withEffect">
                                  <p:stCondLst>
                                    <p:cond delay="1230"/>
                                  </p:stCondLst>
                                  <p:childTnLst>
                                    <p:set>
                                      <p:cBhvr>
                                        <p:cTn id="172" dur="1" fill="hold">
                                          <p:stCondLst>
                                            <p:cond delay="0"/>
                                          </p:stCondLst>
                                        </p:cTn>
                                        <p:tgtEl>
                                          <p:spTgt spid="183"/>
                                        </p:tgtEl>
                                        <p:attrNameLst>
                                          <p:attrName>style.visibility</p:attrName>
                                        </p:attrNameLst>
                                      </p:cBhvr>
                                      <p:to>
                                        <p:strVal val="visible"/>
                                      </p:to>
                                    </p:set>
                                  </p:childTnLst>
                                </p:cTn>
                              </p:par>
                              <p:par>
                                <p:cTn id="173" presetID="1" presetClass="exit" presetSubtype="0" fill="hold" nodeType="withEffect">
                                  <p:stCondLst>
                                    <p:cond delay="1260"/>
                                  </p:stCondLst>
                                  <p:childTnLst>
                                    <p:set>
                                      <p:cBhvr>
                                        <p:cTn id="174" dur="1" fill="hold">
                                          <p:stCondLst>
                                            <p:cond delay="0"/>
                                          </p:stCondLst>
                                        </p:cTn>
                                        <p:tgtEl>
                                          <p:spTgt spid="183"/>
                                        </p:tgtEl>
                                        <p:attrNameLst>
                                          <p:attrName>style.visibility</p:attrName>
                                        </p:attrNameLst>
                                      </p:cBhvr>
                                      <p:to>
                                        <p:strVal val="hidden"/>
                                      </p:to>
                                    </p:set>
                                  </p:childTnLst>
                                </p:cTn>
                              </p:par>
                              <p:par>
                                <p:cTn id="175" presetID="1" presetClass="entr" presetSubtype="0" fill="hold" nodeType="withEffect">
                                  <p:stCondLst>
                                    <p:cond delay="1260"/>
                                  </p:stCondLst>
                                  <p:childTnLst>
                                    <p:set>
                                      <p:cBhvr>
                                        <p:cTn id="176" dur="1" fill="hold">
                                          <p:stCondLst>
                                            <p:cond delay="0"/>
                                          </p:stCondLst>
                                        </p:cTn>
                                        <p:tgtEl>
                                          <p:spTgt spid="182"/>
                                        </p:tgtEl>
                                        <p:attrNameLst>
                                          <p:attrName>style.visibility</p:attrName>
                                        </p:attrNameLst>
                                      </p:cBhvr>
                                      <p:to>
                                        <p:strVal val="visible"/>
                                      </p:to>
                                    </p:set>
                                  </p:childTnLst>
                                </p:cTn>
                              </p:par>
                              <p:par>
                                <p:cTn id="177" presetID="1" presetClass="exit" presetSubtype="0" fill="hold" nodeType="withEffect">
                                  <p:stCondLst>
                                    <p:cond delay="1290"/>
                                  </p:stCondLst>
                                  <p:childTnLst>
                                    <p:set>
                                      <p:cBhvr>
                                        <p:cTn id="178" dur="1" fill="hold">
                                          <p:stCondLst>
                                            <p:cond delay="0"/>
                                          </p:stCondLst>
                                        </p:cTn>
                                        <p:tgtEl>
                                          <p:spTgt spid="182"/>
                                        </p:tgtEl>
                                        <p:attrNameLst>
                                          <p:attrName>style.visibility</p:attrName>
                                        </p:attrNameLst>
                                      </p:cBhvr>
                                      <p:to>
                                        <p:strVal val="hidden"/>
                                      </p:to>
                                    </p:set>
                                  </p:childTnLst>
                                </p:cTn>
                              </p:par>
                              <p:par>
                                <p:cTn id="179" presetID="1" presetClass="entr" presetSubtype="0" fill="hold" nodeType="withEffect">
                                  <p:stCondLst>
                                    <p:cond delay="1290"/>
                                  </p:stCondLst>
                                  <p:childTnLst>
                                    <p:set>
                                      <p:cBhvr>
                                        <p:cTn id="180" dur="1" fill="hold">
                                          <p:stCondLst>
                                            <p:cond delay="0"/>
                                          </p:stCondLst>
                                        </p:cTn>
                                        <p:tgtEl>
                                          <p:spTgt spid="181"/>
                                        </p:tgtEl>
                                        <p:attrNameLst>
                                          <p:attrName>style.visibility</p:attrName>
                                        </p:attrNameLst>
                                      </p:cBhvr>
                                      <p:to>
                                        <p:strVal val="visible"/>
                                      </p:to>
                                    </p:set>
                                  </p:childTnLst>
                                </p:cTn>
                              </p:par>
                              <p:par>
                                <p:cTn id="181" presetID="1" presetClass="exit" presetSubtype="0" fill="hold" nodeType="withEffect">
                                  <p:stCondLst>
                                    <p:cond delay="1320"/>
                                  </p:stCondLst>
                                  <p:childTnLst>
                                    <p:set>
                                      <p:cBhvr>
                                        <p:cTn id="182" dur="1" fill="hold">
                                          <p:stCondLst>
                                            <p:cond delay="0"/>
                                          </p:stCondLst>
                                        </p:cTn>
                                        <p:tgtEl>
                                          <p:spTgt spid="181"/>
                                        </p:tgtEl>
                                        <p:attrNameLst>
                                          <p:attrName>style.visibility</p:attrName>
                                        </p:attrNameLst>
                                      </p:cBhvr>
                                      <p:to>
                                        <p:strVal val="hidden"/>
                                      </p:to>
                                    </p:set>
                                  </p:childTnLst>
                                </p:cTn>
                              </p:par>
                              <p:par>
                                <p:cTn id="183" presetID="1" presetClass="entr" presetSubtype="0" fill="hold" nodeType="withEffect">
                                  <p:stCondLst>
                                    <p:cond delay="1320"/>
                                  </p:stCondLst>
                                  <p:childTnLst>
                                    <p:set>
                                      <p:cBhvr>
                                        <p:cTn id="184" dur="1" fill="hold">
                                          <p:stCondLst>
                                            <p:cond delay="0"/>
                                          </p:stCondLst>
                                        </p:cTn>
                                        <p:tgtEl>
                                          <p:spTgt spid="180"/>
                                        </p:tgtEl>
                                        <p:attrNameLst>
                                          <p:attrName>style.visibility</p:attrName>
                                        </p:attrNameLst>
                                      </p:cBhvr>
                                      <p:to>
                                        <p:strVal val="visible"/>
                                      </p:to>
                                    </p:set>
                                  </p:childTnLst>
                                </p:cTn>
                              </p:par>
                              <p:par>
                                <p:cTn id="185" presetID="1" presetClass="exit" presetSubtype="0" fill="hold" nodeType="withEffect">
                                  <p:stCondLst>
                                    <p:cond delay="1350"/>
                                  </p:stCondLst>
                                  <p:childTnLst>
                                    <p:set>
                                      <p:cBhvr>
                                        <p:cTn id="186" dur="1" fill="hold">
                                          <p:stCondLst>
                                            <p:cond delay="0"/>
                                          </p:stCondLst>
                                        </p:cTn>
                                        <p:tgtEl>
                                          <p:spTgt spid="180"/>
                                        </p:tgtEl>
                                        <p:attrNameLst>
                                          <p:attrName>style.visibility</p:attrName>
                                        </p:attrNameLst>
                                      </p:cBhvr>
                                      <p:to>
                                        <p:strVal val="hidden"/>
                                      </p:to>
                                    </p:set>
                                  </p:childTnLst>
                                </p:cTn>
                              </p:par>
                              <p:par>
                                <p:cTn id="187" presetID="1" presetClass="entr" presetSubtype="0" fill="hold" nodeType="withEffect">
                                  <p:stCondLst>
                                    <p:cond delay="1350"/>
                                  </p:stCondLst>
                                  <p:childTnLst>
                                    <p:set>
                                      <p:cBhvr>
                                        <p:cTn id="188" dur="1" fill="hold">
                                          <p:stCondLst>
                                            <p:cond delay="0"/>
                                          </p:stCondLst>
                                        </p:cTn>
                                        <p:tgtEl>
                                          <p:spTgt spid="179"/>
                                        </p:tgtEl>
                                        <p:attrNameLst>
                                          <p:attrName>style.visibility</p:attrName>
                                        </p:attrNameLst>
                                      </p:cBhvr>
                                      <p:to>
                                        <p:strVal val="visible"/>
                                      </p:to>
                                    </p:set>
                                  </p:childTnLst>
                                </p:cTn>
                              </p:par>
                              <p:par>
                                <p:cTn id="189" presetID="1" presetClass="exit" presetSubtype="0" fill="hold" nodeType="withEffect">
                                  <p:stCondLst>
                                    <p:cond delay="1380"/>
                                  </p:stCondLst>
                                  <p:childTnLst>
                                    <p:set>
                                      <p:cBhvr>
                                        <p:cTn id="190" dur="1" fill="hold">
                                          <p:stCondLst>
                                            <p:cond delay="0"/>
                                          </p:stCondLst>
                                        </p:cTn>
                                        <p:tgtEl>
                                          <p:spTgt spid="179"/>
                                        </p:tgtEl>
                                        <p:attrNameLst>
                                          <p:attrName>style.visibility</p:attrName>
                                        </p:attrNameLst>
                                      </p:cBhvr>
                                      <p:to>
                                        <p:strVal val="hidden"/>
                                      </p:to>
                                    </p:set>
                                  </p:childTnLst>
                                </p:cTn>
                              </p:par>
                              <p:par>
                                <p:cTn id="191" presetID="1" presetClass="entr" presetSubtype="0" fill="hold" nodeType="withEffect">
                                  <p:stCondLst>
                                    <p:cond delay="1380"/>
                                  </p:stCondLst>
                                  <p:childTnLst>
                                    <p:set>
                                      <p:cBhvr>
                                        <p:cTn id="192" dur="1" fill="hold">
                                          <p:stCondLst>
                                            <p:cond delay="0"/>
                                          </p:stCondLst>
                                        </p:cTn>
                                        <p:tgtEl>
                                          <p:spTgt spid="178"/>
                                        </p:tgtEl>
                                        <p:attrNameLst>
                                          <p:attrName>style.visibility</p:attrName>
                                        </p:attrNameLst>
                                      </p:cBhvr>
                                      <p:to>
                                        <p:strVal val="visible"/>
                                      </p:to>
                                    </p:set>
                                  </p:childTnLst>
                                </p:cTn>
                              </p:par>
                              <p:par>
                                <p:cTn id="193" presetID="1" presetClass="exit" presetSubtype="0" fill="hold" nodeType="withEffect">
                                  <p:stCondLst>
                                    <p:cond delay="1410"/>
                                  </p:stCondLst>
                                  <p:childTnLst>
                                    <p:set>
                                      <p:cBhvr>
                                        <p:cTn id="194" dur="1" fill="hold">
                                          <p:stCondLst>
                                            <p:cond delay="0"/>
                                          </p:stCondLst>
                                        </p:cTn>
                                        <p:tgtEl>
                                          <p:spTgt spid="178"/>
                                        </p:tgtEl>
                                        <p:attrNameLst>
                                          <p:attrName>style.visibility</p:attrName>
                                        </p:attrNameLst>
                                      </p:cBhvr>
                                      <p:to>
                                        <p:strVal val="hidden"/>
                                      </p:to>
                                    </p:set>
                                  </p:childTnLst>
                                </p:cTn>
                              </p:par>
                              <p:par>
                                <p:cTn id="195" presetID="1" presetClass="entr" presetSubtype="0" fill="hold" nodeType="withEffect">
                                  <p:stCondLst>
                                    <p:cond delay="1410"/>
                                  </p:stCondLst>
                                  <p:childTnLst>
                                    <p:set>
                                      <p:cBhvr>
                                        <p:cTn id="196" dur="1" fill="hold">
                                          <p:stCondLst>
                                            <p:cond delay="0"/>
                                          </p:stCondLst>
                                        </p:cTn>
                                        <p:tgtEl>
                                          <p:spTgt spid="177"/>
                                        </p:tgtEl>
                                        <p:attrNameLst>
                                          <p:attrName>style.visibility</p:attrName>
                                        </p:attrNameLst>
                                      </p:cBhvr>
                                      <p:to>
                                        <p:strVal val="visible"/>
                                      </p:to>
                                    </p:set>
                                  </p:childTnLst>
                                </p:cTn>
                              </p:par>
                              <p:par>
                                <p:cTn id="197" presetID="1" presetClass="exit" presetSubtype="0" fill="hold" nodeType="withEffect">
                                  <p:stCondLst>
                                    <p:cond delay="1440"/>
                                  </p:stCondLst>
                                  <p:childTnLst>
                                    <p:set>
                                      <p:cBhvr>
                                        <p:cTn id="198" dur="1" fill="hold">
                                          <p:stCondLst>
                                            <p:cond delay="0"/>
                                          </p:stCondLst>
                                        </p:cTn>
                                        <p:tgtEl>
                                          <p:spTgt spid="177"/>
                                        </p:tgtEl>
                                        <p:attrNameLst>
                                          <p:attrName>style.visibility</p:attrName>
                                        </p:attrNameLst>
                                      </p:cBhvr>
                                      <p:to>
                                        <p:strVal val="hidden"/>
                                      </p:to>
                                    </p:set>
                                  </p:childTnLst>
                                </p:cTn>
                              </p:par>
                              <p:par>
                                <p:cTn id="199" presetID="1" presetClass="entr" presetSubtype="0" fill="hold" nodeType="withEffect">
                                  <p:stCondLst>
                                    <p:cond delay="1440"/>
                                  </p:stCondLst>
                                  <p:childTnLst>
                                    <p:set>
                                      <p:cBhvr>
                                        <p:cTn id="200" dur="1" fill="hold">
                                          <p:stCondLst>
                                            <p:cond delay="0"/>
                                          </p:stCondLst>
                                        </p:cTn>
                                        <p:tgtEl>
                                          <p:spTgt spid="176"/>
                                        </p:tgtEl>
                                        <p:attrNameLst>
                                          <p:attrName>style.visibility</p:attrName>
                                        </p:attrNameLst>
                                      </p:cBhvr>
                                      <p:to>
                                        <p:strVal val="visible"/>
                                      </p:to>
                                    </p:set>
                                  </p:childTnLst>
                                </p:cTn>
                              </p:par>
                              <p:par>
                                <p:cTn id="201" presetID="1" presetClass="exit" presetSubtype="0" fill="hold" nodeType="withEffect">
                                  <p:stCondLst>
                                    <p:cond delay="1470"/>
                                  </p:stCondLst>
                                  <p:childTnLst>
                                    <p:set>
                                      <p:cBhvr>
                                        <p:cTn id="202" dur="1" fill="hold">
                                          <p:stCondLst>
                                            <p:cond delay="0"/>
                                          </p:stCondLst>
                                        </p:cTn>
                                        <p:tgtEl>
                                          <p:spTgt spid="176"/>
                                        </p:tgtEl>
                                        <p:attrNameLst>
                                          <p:attrName>style.visibility</p:attrName>
                                        </p:attrNameLst>
                                      </p:cBhvr>
                                      <p:to>
                                        <p:strVal val="hidden"/>
                                      </p:to>
                                    </p:set>
                                  </p:childTnLst>
                                </p:cTn>
                              </p:par>
                              <p:par>
                                <p:cTn id="203" presetID="1" presetClass="entr" presetSubtype="0" fill="hold" nodeType="withEffect">
                                  <p:stCondLst>
                                    <p:cond delay="1470"/>
                                  </p:stCondLst>
                                  <p:childTnLst>
                                    <p:set>
                                      <p:cBhvr>
                                        <p:cTn id="204" dur="1" fill="hold">
                                          <p:stCondLst>
                                            <p:cond delay="0"/>
                                          </p:stCondLst>
                                        </p:cTn>
                                        <p:tgtEl>
                                          <p:spTgt spid="175"/>
                                        </p:tgtEl>
                                        <p:attrNameLst>
                                          <p:attrName>style.visibility</p:attrName>
                                        </p:attrNameLst>
                                      </p:cBhvr>
                                      <p:to>
                                        <p:strVal val="visible"/>
                                      </p:to>
                                    </p:set>
                                  </p:childTnLst>
                                </p:cTn>
                              </p:par>
                              <p:par>
                                <p:cTn id="205" presetID="1" presetClass="exit" presetSubtype="0" fill="hold" nodeType="withEffect">
                                  <p:stCondLst>
                                    <p:cond delay="1500"/>
                                  </p:stCondLst>
                                  <p:childTnLst>
                                    <p:set>
                                      <p:cBhvr>
                                        <p:cTn id="206" dur="1" fill="hold">
                                          <p:stCondLst>
                                            <p:cond delay="0"/>
                                          </p:stCondLst>
                                        </p:cTn>
                                        <p:tgtEl>
                                          <p:spTgt spid="175"/>
                                        </p:tgtEl>
                                        <p:attrNameLst>
                                          <p:attrName>style.visibility</p:attrName>
                                        </p:attrNameLst>
                                      </p:cBhvr>
                                      <p:to>
                                        <p:strVal val="hidden"/>
                                      </p:to>
                                    </p:set>
                                  </p:childTnLst>
                                </p:cTn>
                              </p:par>
                              <p:par>
                                <p:cTn id="207" presetID="1" presetClass="entr" presetSubtype="0" fill="hold" nodeType="withEffect">
                                  <p:stCondLst>
                                    <p:cond delay="1500"/>
                                  </p:stCondLst>
                                  <p:childTnLst>
                                    <p:set>
                                      <p:cBhvr>
                                        <p:cTn id="208" dur="1" fill="hold">
                                          <p:stCondLst>
                                            <p:cond delay="0"/>
                                          </p:stCondLst>
                                        </p:cTn>
                                        <p:tgtEl>
                                          <p:spTgt spid="174"/>
                                        </p:tgtEl>
                                        <p:attrNameLst>
                                          <p:attrName>style.visibility</p:attrName>
                                        </p:attrNameLst>
                                      </p:cBhvr>
                                      <p:to>
                                        <p:strVal val="visible"/>
                                      </p:to>
                                    </p:set>
                                  </p:childTnLst>
                                </p:cTn>
                              </p:par>
                              <p:par>
                                <p:cTn id="209" presetID="1" presetClass="exit" presetSubtype="0" fill="hold" nodeType="withEffect">
                                  <p:stCondLst>
                                    <p:cond delay="1530"/>
                                  </p:stCondLst>
                                  <p:childTnLst>
                                    <p:set>
                                      <p:cBhvr>
                                        <p:cTn id="210" dur="1" fill="hold">
                                          <p:stCondLst>
                                            <p:cond delay="0"/>
                                          </p:stCondLst>
                                        </p:cTn>
                                        <p:tgtEl>
                                          <p:spTgt spid="174"/>
                                        </p:tgtEl>
                                        <p:attrNameLst>
                                          <p:attrName>style.visibility</p:attrName>
                                        </p:attrNameLst>
                                      </p:cBhvr>
                                      <p:to>
                                        <p:strVal val="hidden"/>
                                      </p:to>
                                    </p:set>
                                  </p:childTnLst>
                                </p:cTn>
                              </p:par>
                              <p:par>
                                <p:cTn id="211" presetID="1" presetClass="entr" presetSubtype="0" fill="hold" nodeType="withEffect">
                                  <p:stCondLst>
                                    <p:cond delay="1530"/>
                                  </p:stCondLst>
                                  <p:childTnLst>
                                    <p:set>
                                      <p:cBhvr>
                                        <p:cTn id="212" dur="1" fill="hold">
                                          <p:stCondLst>
                                            <p:cond delay="0"/>
                                          </p:stCondLst>
                                        </p:cTn>
                                        <p:tgtEl>
                                          <p:spTgt spid="173"/>
                                        </p:tgtEl>
                                        <p:attrNameLst>
                                          <p:attrName>style.visibility</p:attrName>
                                        </p:attrNameLst>
                                      </p:cBhvr>
                                      <p:to>
                                        <p:strVal val="visible"/>
                                      </p:to>
                                    </p:set>
                                  </p:childTnLst>
                                </p:cTn>
                              </p:par>
                              <p:par>
                                <p:cTn id="213" presetID="1" presetClass="exit" presetSubtype="0" fill="hold" nodeType="withEffect">
                                  <p:stCondLst>
                                    <p:cond delay="1560"/>
                                  </p:stCondLst>
                                  <p:childTnLst>
                                    <p:set>
                                      <p:cBhvr>
                                        <p:cTn id="214" dur="1" fill="hold">
                                          <p:stCondLst>
                                            <p:cond delay="0"/>
                                          </p:stCondLst>
                                        </p:cTn>
                                        <p:tgtEl>
                                          <p:spTgt spid="173"/>
                                        </p:tgtEl>
                                        <p:attrNameLst>
                                          <p:attrName>style.visibility</p:attrName>
                                        </p:attrNameLst>
                                      </p:cBhvr>
                                      <p:to>
                                        <p:strVal val="hidden"/>
                                      </p:to>
                                    </p:set>
                                  </p:childTnLst>
                                </p:cTn>
                              </p:par>
                              <p:par>
                                <p:cTn id="215" presetID="1" presetClass="entr" presetSubtype="0" fill="hold" nodeType="withEffect">
                                  <p:stCondLst>
                                    <p:cond delay="1560"/>
                                  </p:stCondLst>
                                  <p:childTnLst>
                                    <p:set>
                                      <p:cBhvr>
                                        <p:cTn id="216" dur="1" fill="hold">
                                          <p:stCondLst>
                                            <p:cond delay="0"/>
                                          </p:stCondLst>
                                        </p:cTn>
                                        <p:tgtEl>
                                          <p:spTgt spid="172"/>
                                        </p:tgtEl>
                                        <p:attrNameLst>
                                          <p:attrName>style.visibility</p:attrName>
                                        </p:attrNameLst>
                                      </p:cBhvr>
                                      <p:to>
                                        <p:strVal val="visible"/>
                                      </p:to>
                                    </p:set>
                                  </p:childTnLst>
                                </p:cTn>
                              </p:par>
                              <p:par>
                                <p:cTn id="217" presetID="1" presetClass="exit" presetSubtype="0" fill="hold" nodeType="withEffect">
                                  <p:stCondLst>
                                    <p:cond delay="1590"/>
                                  </p:stCondLst>
                                  <p:childTnLst>
                                    <p:set>
                                      <p:cBhvr>
                                        <p:cTn id="218" dur="1" fill="hold">
                                          <p:stCondLst>
                                            <p:cond delay="0"/>
                                          </p:stCondLst>
                                        </p:cTn>
                                        <p:tgtEl>
                                          <p:spTgt spid="172"/>
                                        </p:tgtEl>
                                        <p:attrNameLst>
                                          <p:attrName>style.visibility</p:attrName>
                                        </p:attrNameLst>
                                      </p:cBhvr>
                                      <p:to>
                                        <p:strVal val="hidden"/>
                                      </p:to>
                                    </p:set>
                                  </p:childTnLst>
                                </p:cTn>
                              </p:par>
                              <p:par>
                                <p:cTn id="219" presetID="1" presetClass="entr" presetSubtype="0" fill="hold" nodeType="withEffect">
                                  <p:stCondLst>
                                    <p:cond delay="1590"/>
                                  </p:stCondLst>
                                  <p:childTnLst>
                                    <p:set>
                                      <p:cBhvr>
                                        <p:cTn id="220" dur="1" fill="hold">
                                          <p:stCondLst>
                                            <p:cond delay="0"/>
                                          </p:stCondLst>
                                        </p:cTn>
                                        <p:tgtEl>
                                          <p:spTgt spid="171"/>
                                        </p:tgtEl>
                                        <p:attrNameLst>
                                          <p:attrName>style.visibility</p:attrName>
                                        </p:attrNameLst>
                                      </p:cBhvr>
                                      <p:to>
                                        <p:strVal val="visible"/>
                                      </p:to>
                                    </p:set>
                                  </p:childTnLst>
                                </p:cTn>
                              </p:par>
                              <p:par>
                                <p:cTn id="221" presetID="1" presetClass="exit" presetSubtype="0" fill="hold" nodeType="withEffect">
                                  <p:stCondLst>
                                    <p:cond delay="1620"/>
                                  </p:stCondLst>
                                  <p:childTnLst>
                                    <p:set>
                                      <p:cBhvr>
                                        <p:cTn id="222" dur="1" fill="hold">
                                          <p:stCondLst>
                                            <p:cond delay="0"/>
                                          </p:stCondLst>
                                        </p:cTn>
                                        <p:tgtEl>
                                          <p:spTgt spid="171"/>
                                        </p:tgtEl>
                                        <p:attrNameLst>
                                          <p:attrName>style.visibility</p:attrName>
                                        </p:attrNameLst>
                                      </p:cBhvr>
                                      <p:to>
                                        <p:strVal val="hidden"/>
                                      </p:to>
                                    </p:set>
                                  </p:childTnLst>
                                </p:cTn>
                              </p:par>
                              <p:par>
                                <p:cTn id="223" presetID="1" presetClass="entr" presetSubtype="0" fill="hold" nodeType="withEffect">
                                  <p:stCondLst>
                                    <p:cond delay="1620"/>
                                  </p:stCondLst>
                                  <p:childTnLst>
                                    <p:set>
                                      <p:cBhvr>
                                        <p:cTn id="224" dur="1" fill="hold">
                                          <p:stCondLst>
                                            <p:cond delay="0"/>
                                          </p:stCondLst>
                                        </p:cTn>
                                        <p:tgtEl>
                                          <p:spTgt spid="170"/>
                                        </p:tgtEl>
                                        <p:attrNameLst>
                                          <p:attrName>style.visibility</p:attrName>
                                        </p:attrNameLst>
                                      </p:cBhvr>
                                      <p:to>
                                        <p:strVal val="visible"/>
                                      </p:to>
                                    </p:set>
                                  </p:childTnLst>
                                </p:cTn>
                              </p:par>
                              <p:par>
                                <p:cTn id="225" presetID="1" presetClass="exit" presetSubtype="0" fill="hold" nodeType="withEffect">
                                  <p:stCondLst>
                                    <p:cond delay="1650"/>
                                  </p:stCondLst>
                                  <p:childTnLst>
                                    <p:set>
                                      <p:cBhvr>
                                        <p:cTn id="226" dur="1" fill="hold">
                                          <p:stCondLst>
                                            <p:cond delay="0"/>
                                          </p:stCondLst>
                                        </p:cTn>
                                        <p:tgtEl>
                                          <p:spTgt spid="170"/>
                                        </p:tgtEl>
                                        <p:attrNameLst>
                                          <p:attrName>style.visibility</p:attrName>
                                        </p:attrNameLst>
                                      </p:cBhvr>
                                      <p:to>
                                        <p:strVal val="hidden"/>
                                      </p:to>
                                    </p:set>
                                  </p:childTnLst>
                                </p:cTn>
                              </p:par>
                              <p:par>
                                <p:cTn id="227" presetID="1" presetClass="entr" presetSubtype="0" fill="hold" nodeType="withEffect">
                                  <p:stCondLst>
                                    <p:cond delay="1650"/>
                                  </p:stCondLst>
                                  <p:childTnLst>
                                    <p:set>
                                      <p:cBhvr>
                                        <p:cTn id="228" dur="1" fill="hold">
                                          <p:stCondLst>
                                            <p:cond delay="0"/>
                                          </p:stCondLst>
                                        </p:cTn>
                                        <p:tgtEl>
                                          <p:spTgt spid="169"/>
                                        </p:tgtEl>
                                        <p:attrNameLst>
                                          <p:attrName>style.visibility</p:attrName>
                                        </p:attrNameLst>
                                      </p:cBhvr>
                                      <p:to>
                                        <p:strVal val="visible"/>
                                      </p:to>
                                    </p:set>
                                  </p:childTnLst>
                                </p:cTn>
                              </p:par>
                              <p:par>
                                <p:cTn id="229" presetID="1" presetClass="exit" presetSubtype="0" fill="hold" nodeType="withEffect">
                                  <p:stCondLst>
                                    <p:cond delay="1680"/>
                                  </p:stCondLst>
                                  <p:childTnLst>
                                    <p:set>
                                      <p:cBhvr>
                                        <p:cTn id="230" dur="1" fill="hold">
                                          <p:stCondLst>
                                            <p:cond delay="0"/>
                                          </p:stCondLst>
                                        </p:cTn>
                                        <p:tgtEl>
                                          <p:spTgt spid="169"/>
                                        </p:tgtEl>
                                        <p:attrNameLst>
                                          <p:attrName>style.visibility</p:attrName>
                                        </p:attrNameLst>
                                      </p:cBhvr>
                                      <p:to>
                                        <p:strVal val="hidden"/>
                                      </p:to>
                                    </p:set>
                                  </p:childTnLst>
                                </p:cTn>
                              </p:par>
                              <p:par>
                                <p:cTn id="231" presetID="1" presetClass="entr" presetSubtype="0" fill="hold" nodeType="withEffect">
                                  <p:stCondLst>
                                    <p:cond delay="1680"/>
                                  </p:stCondLst>
                                  <p:childTnLst>
                                    <p:set>
                                      <p:cBhvr>
                                        <p:cTn id="232" dur="1" fill="hold">
                                          <p:stCondLst>
                                            <p:cond delay="0"/>
                                          </p:stCondLst>
                                        </p:cTn>
                                        <p:tgtEl>
                                          <p:spTgt spid="168"/>
                                        </p:tgtEl>
                                        <p:attrNameLst>
                                          <p:attrName>style.visibility</p:attrName>
                                        </p:attrNameLst>
                                      </p:cBhvr>
                                      <p:to>
                                        <p:strVal val="visible"/>
                                      </p:to>
                                    </p:set>
                                  </p:childTnLst>
                                </p:cTn>
                              </p:par>
                              <p:par>
                                <p:cTn id="233" presetID="1" presetClass="exit" presetSubtype="0" fill="hold" nodeType="withEffect">
                                  <p:stCondLst>
                                    <p:cond delay="1710"/>
                                  </p:stCondLst>
                                  <p:childTnLst>
                                    <p:set>
                                      <p:cBhvr>
                                        <p:cTn id="234" dur="1" fill="hold">
                                          <p:stCondLst>
                                            <p:cond delay="0"/>
                                          </p:stCondLst>
                                        </p:cTn>
                                        <p:tgtEl>
                                          <p:spTgt spid="168"/>
                                        </p:tgtEl>
                                        <p:attrNameLst>
                                          <p:attrName>style.visibility</p:attrName>
                                        </p:attrNameLst>
                                      </p:cBhvr>
                                      <p:to>
                                        <p:strVal val="hidden"/>
                                      </p:to>
                                    </p:set>
                                  </p:childTnLst>
                                </p:cTn>
                              </p:par>
                              <p:par>
                                <p:cTn id="235" presetID="1" presetClass="entr" presetSubtype="0" fill="hold" nodeType="withEffect">
                                  <p:stCondLst>
                                    <p:cond delay="1710"/>
                                  </p:stCondLst>
                                  <p:childTnLst>
                                    <p:set>
                                      <p:cBhvr>
                                        <p:cTn id="236" dur="1" fill="hold">
                                          <p:stCondLst>
                                            <p:cond delay="0"/>
                                          </p:stCondLst>
                                        </p:cTn>
                                        <p:tgtEl>
                                          <p:spTgt spid="167"/>
                                        </p:tgtEl>
                                        <p:attrNameLst>
                                          <p:attrName>style.visibility</p:attrName>
                                        </p:attrNameLst>
                                      </p:cBhvr>
                                      <p:to>
                                        <p:strVal val="visible"/>
                                      </p:to>
                                    </p:set>
                                  </p:childTnLst>
                                </p:cTn>
                              </p:par>
                              <p:par>
                                <p:cTn id="237" presetID="1" presetClass="exit" presetSubtype="0" fill="hold" nodeType="withEffect">
                                  <p:stCondLst>
                                    <p:cond delay="1740"/>
                                  </p:stCondLst>
                                  <p:childTnLst>
                                    <p:set>
                                      <p:cBhvr>
                                        <p:cTn id="238" dur="1" fill="hold">
                                          <p:stCondLst>
                                            <p:cond delay="0"/>
                                          </p:stCondLst>
                                        </p:cTn>
                                        <p:tgtEl>
                                          <p:spTgt spid="167"/>
                                        </p:tgtEl>
                                        <p:attrNameLst>
                                          <p:attrName>style.visibility</p:attrName>
                                        </p:attrNameLst>
                                      </p:cBhvr>
                                      <p:to>
                                        <p:strVal val="hidden"/>
                                      </p:to>
                                    </p:set>
                                  </p:childTnLst>
                                </p:cTn>
                              </p:par>
                              <p:par>
                                <p:cTn id="239" presetID="1" presetClass="entr" presetSubtype="0" fill="hold" nodeType="withEffect">
                                  <p:stCondLst>
                                    <p:cond delay="1740"/>
                                  </p:stCondLst>
                                  <p:childTnLst>
                                    <p:set>
                                      <p:cBhvr>
                                        <p:cTn id="240" dur="1" fill="hold">
                                          <p:stCondLst>
                                            <p:cond delay="0"/>
                                          </p:stCondLst>
                                        </p:cTn>
                                        <p:tgtEl>
                                          <p:spTgt spid="166"/>
                                        </p:tgtEl>
                                        <p:attrNameLst>
                                          <p:attrName>style.visibility</p:attrName>
                                        </p:attrNameLst>
                                      </p:cBhvr>
                                      <p:to>
                                        <p:strVal val="visible"/>
                                      </p:to>
                                    </p:set>
                                  </p:childTnLst>
                                </p:cTn>
                              </p:par>
                              <p:par>
                                <p:cTn id="241" presetID="1" presetClass="exit" presetSubtype="0" fill="hold" nodeType="withEffect">
                                  <p:stCondLst>
                                    <p:cond delay="1770"/>
                                  </p:stCondLst>
                                  <p:childTnLst>
                                    <p:set>
                                      <p:cBhvr>
                                        <p:cTn id="242" dur="1" fill="hold">
                                          <p:stCondLst>
                                            <p:cond delay="0"/>
                                          </p:stCondLst>
                                        </p:cTn>
                                        <p:tgtEl>
                                          <p:spTgt spid="166"/>
                                        </p:tgtEl>
                                        <p:attrNameLst>
                                          <p:attrName>style.visibility</p:attrName>
                                        </p:attrNameLst>
                                      </p:cBhvr>
                                      <p:to>
                                        <p:strVal val="hidden"/>
                                      </p:to>
                                    </p:set>
                                  </p:childTnLst>
                                </p:cTn>
                              </p:par>
                              <p:par>
                                <p:cTn id="243" presetID="1" presetClass="entr" presetSubtype="0" fill="hold" nodeType="withEffect">
                                  <p:stCondLst>
                                    <p:cond delay="1770"/>
                                  </p:stCondLst>
                                  <p:childTnLst>
                                    <p:set>
                                      <p:cBhvr>
                                        <p:cTn id="244" dur="1" fill="hold">
                                          <p:stCondLst>
                                            <p:cond delay="0"/>
                                          </p:stCondLst>
                                        </p:cTn>
                                        <p:tgtEl>
                                          <p:spTgt spid="165"/>
                                        </p:tgtEl>
                                        <p:attrNameLst>
                                          <p:attrName>style.visibility</p:attrName>
                                        </p:attrNameLst>
                                      </p:cBhvr>
                                      <p:to>
                                        <p:strVal val="visible"/>
                                      </p:to>
                                    </p:set>
                                  </p:childTnLst>
                                </p:cTn>
                              </p:par>
                              <p:par>
                                <p:cTn id="245" presetID="1" presetClass="exit" presetSubtype="0" fill="hold" nodeType="withEffect">
                                  <p:stCondLst>
                                    <p:cond delay="1800"/>
                                  </p:stCondLst>
                                  <p:childTnLst>
                                    <p:set>
                                      <p:cBhvr>
                                        <p:cTn id="246" dur="1" fill="hold">
                                          <p:stCondLst>
                                            <p:cond delay="0"/>
                                          </p:stCondLst>
                                        </p:cTn>
                                        <p:tgtEl>
                                          <p:spTgt spid="165"/>
                                        </p:tgtEl>
                                        <p:attrNameLst>
                                          <p:attrName>style.visibility</p:attrName>
                                        </p:attrNameLst>
                                      </p:cBhvr>
                                      <p:to>
                                        <p:strVal val="hidden"/>
                                      </p:to>
                                    </p:set>
                                  </p:childTnLst>
                                </p:cTn>
                              </p:par>
                              <p:par>
                                <p:cTn id="247" presetID="1" presetClass="entr" presetSubtype="0" fill="hold" nodeType="withEffect">
                                  <p:stCondLst>
                                    <p:cond delay="1800"/>
                                  </p:stCondLst>
                                  <p:childTnLst>
                                    <p:set>
                                      <p:cBhvr>
                                        <p:cTn id="248" dur="1" fill="hold">
                                          <p:stCondLst>
                                            <p:cond delay="0"/>
                                          </p:stCondLst>
                                        </p:cTn>
                                        <p:tgtEl>
                                          <p:spTgt spid="164"/>
                                        </p:tgtEl>
                                        <p:attrNameLst>
                                          <p:attrName>style.visibility</p:attrName>
                                        </p:attrNameLst>
                                      </p:cBhvr>
                                      <p:to>
                                        <p:strVal val="visible"/>
                                      </p:to>
                                    </p:set>
                                  </p:childTnLst>
                                </p:cTn>
                              </p:par>
                              <p:par>
                                <p:cTn id="249" presetID="1" presetClass="exit" presetSubtype="0" fill="hold" nodeType="withEffect">
                                  <p:stCondLst>
                                    <p:cond delay="1830"/>
                                  </p:stCondLst>
                                  <p:childTnLst>
                                    <p:set>
                                      <p:cBhvr>
                                        <p:cTn id="250" dur="1" fill="hold">
                                          <p:stCondLst>
                                            <p:cond delay="0"/>
                                          </p:stCondLst>
                                        </p:cTn>
                                        <p:tgtEl>
                                          <p:spTgt spid="164"/>
                                        </p:tgtEl>
                                        <p:attrNameLst>
                                          <p:attrName>style.visibility</p:attrName>
                                        </p:attrNameLst>
                                      </p:cBhvr>
                                      <p:to>
                                        <p:strVal val="hidden"/>
                                      </p:to>
                                    </p:set>
                                  </p:childTnLst>
                                </p:cTn>
                              </p:par>
                              <p:par>
                                <p:cTn id="251" presetID="1" presetClass="entr" presetSubtype="0" fill="hold" nodeType="withEffect">
                                  <p:stCondLst>
                                    <p:cond delay="1830"/>
                                  </p:stCondLst>
                                  <p:childTnLst>
                                    <p:set>
                                      <p:cBhvr>
                                        <p:cTn id="252" dur="1" fill="hold">
                                          <p:stCondLst>
                                            <p:cond delay="0"/>
                                          </p:stCondLst>
                                        </p:cTn>
                                        <p:tgtEl>
                                          <p:spTgt spid="163"/>
                                        </p:tgtEl>
                                        <p:attrNameLst>
                                          <p:attrName>style.visibility</p:attrName>
                                        </p:attrNameLst>
                                      </p:cBhvr>
                                      <p:to>
                                        <p:strVal val="visible"/>
                                      </p:to>
                                    </p:set>
                                  </p:childTnLst>
                                </p:cTn>
                              </p:par>
                              <p:par>
                                <p:cTn id="253" presetID="1" presetClass="exit" presetSubtype="0" fill="hold" nodeType="withEffect">
                                  <p:stCondLst>
                                    <p:cond delay="1860"/>
                                  </p:stCondLst>
                                  <p:childTnLst>
                                    <p:set>
                                      <p:cBhvr>
                                        <p:cTn id="254" dur="1" fill="hold">
                                          <p:stCondLst>
                                            <p:cond delay="0"/>
                                          </p:stCondLst>
                                        </p:cTn>
                                        <p:tgtEl>
                                          <p:spTgt spid="163"/>
                                        </p:tgtEl>
                                        <p:attrNameLst>
                                          <p:attrName>style.visibility</p:attrName>
                                        </p:attrNameLst>
                                      </p:cBhvr>
                                      <p:to>
                                        <p:strVal val="hidden"/>
                                      </p:to>
                                    </p:set>
                                  </p:childTnLst>
                                </p:cTn>
                              </p:par>
                              <p:par>
                                <p:cTn id="255" presetID="1" presetClass="entr" presetSubtype="0" fill="hold" nodeType="withEffect">
                                  <p:stCondLst>
                                    <p:cond delay="1860"/>
                                  </p:stCondLst>
                                  <p:childTnLst>
                                    <p:set>
                                      <p:cBhvr>
                                        <p:cTn id="256" dur="1" fill="hold">
                                          <p:stCondLst>
                                            <p:cond delay="0"/>
                                          </p:stCondLst>
                                        </p:cTn>
                                        <p:tgtEl>
                                          <p:spTgt spid="162"/>
                                        </p:tgtEl>
                                        <p:attrNameLst>
                                          <p:attrName>style.visibility</p:attrName>
                                        </p:attrNameLst>
                                      </p:cBhvr>
                                      <p:to>
                                        <p:strVal val="visible"/>
                                      </p:to>
                                    </p:set>
                                  </p:childTnLst>
                                </p:cTn>
                              </p:par>
                              <p:par>
                                <p:cTn id="257" presetID="1" presetClass="exit" presetSubtype="0" fill="hold" nodeType="withEffect">
                                  <p:stCondLst>
                                    <p:cond delay="1890"/>
                                  </p:stCondLst>
                                  <p:childTnLst>
                                    <p:set>
                                      <p:cBhvr>
                                        <p:cTn id="258" dur="1" fill="hold">
                                          <p:stCondLst>
                                            <p:cond delay="0"/>
                                          </p:stCondLst>
                                        </p:cTn>
                                        <p:tgtEl>
                                          <p:spTgt spid="162"/>
                                        </p:tgtEl>
                                        <p:attrNameLst>
                                          <p:attrName>style.visibility</p:attrName>
                                        </p:attrNameLst>
                                      </p:cBhvr>
                                      <p:to>
                                        <p:strVal val="hidden"/>
                                      </p:to>
                                    </p:set>
                                  </p:childTnLst>
                                </p:cTn>
                              </p:par>
                              <p:par>
                                <p:cTn id="259" presetID="1" presetClass="entr" presetSubtype="0" fill="hold" nodeType="withEffect">
                                  <p:stCondLst>
                                    <p:cond delay="1890"/>
                                  </p:stCondLst>
                                  <p:childTnLst>
                                    <p:set>
                                      <p:cBhvr>
                                        <p:cTn id="260" dur="1" fill="hold">
                                          <p:stCondLst>
                                            <p:cond delay="0"/>
                                          </p:stCondLst>
                                        </p:cTn>
                                        <p:tgtEl>
                                          <p:spTgt spid="161"/>
                                        </p:tgtEl>
                                        <p:attrNameLst>
                                          <p:attrName>style.visibility</p:attrName>
                                        </p:attrNameLst>
                                      </p:cBhvr>
                                      <p:to>
                                        <p:strVal val="visible"/>
                                      </p:to>
                                    </p:set>
                                  </p:childTnLst>
                                </p:cTn>
                              </p:par>
                              <p:par>
                                <p:cTn id="261" presetID="1" presetClass="exit" presetSubtype="0" fill="hold" nodeType="withEffect">
                                  <p:stCondLst>
                                    <p:cond delay="1920"/>
                                  </p:stCondLst>
                                  <p:childTnLst>
                                    <p:set>
                                      <p:cBhvr>
                                        <p:cTn id="262" dur="1" fill="hold">
                                          <p:stCondLst>
                                            <p:cond delay="0"/>
                                          </p:stCondLst>
                                        </p:cTn>
                                        <p:tgtEl>
                                          <p:spTgt spid="161"/>
                                        </p:tgtEl>
                                        <p:attrNameLst>
                                          <p:attrName>style.visibility</p:attrName>
                                        </p:attrNameLst>
                                      </p:cBhvr>
                                      <p:to>
                                        <p:strVal val="hidden"/>
                                      </p:to>
                                    </p:set>
                                  </p:childTnLst>
                                </p:cTn>
                              </p:par>
                              <p:par>
                                <p:cTn id="263" presetID="1" presetClass="entr" presetSubtype="0" fill="hold" nodeType="withEffect">
                                  <p:stCondLst>
                                    <p:cond delay="1920"/>
                                  </p:stCondLst>
                                  <p:childTnLst>
                                    <p:set>
                                      <p:cBhvr>
                                        <p:cTn id="264" dur="1" fill="hold">
                                          <p:stCondLst>
                                            <p:cond delay="0"/>
                                          </p:stCondLst>
                                        </p:cTn>
                                        <p:tgtEl>
                                          <p:spTgt spid="160"/>
                                        </p:tgtEl>
                                        <p:attrNameLst>
                                          <p:attrName>style.visibility</p:attrName>
                                        </p:attrNameLst>
                                      </p:cBhvr>
                                      <p:to>
                                        <p:strVal val="visible"/>
                                      </p:to>
                                    </p:set>
                                  </p:childTnLst>
                                </p:cTn>
                              </p:par>
                              <p:par>
                                <p:cTn id="265" presetID="1" presetClass="exit" presetSubtype="0" fill="hold" nodeType="withEffect">
                                  <p:stCondLst>
                                    <p:cond delay="1950"/>
                                  </p:stCondLst>
                                  <p:childTnLst>
                                    <p:set>
                                      <p:cBhvr>
                                        <p:cTn id="266" dur="1" fill="hold">
                                          <p:stCondLst>
                                            <p:cond delay="0"/>
                                          </p:stCondLst>
                                        </p:cTn>
                                        <p:tgtEl>
                                          <p:spTgt spid="160"/>
                                        </p:tgtEl>
                                        <p:attrNameLst>
                                          <p:attrName>style.visibility</p:attrName>
                                        </p:attrNameLst>
                                      </p:cBhvr>
                                      <p:to>
                                        <p:strVal val="hidden"/>
                                      </p:to>
                                    </p:set>
                                  </p:childTnLst>
                                </p:cTn>
                              </p:par>
                              <p:par>
                                <p:cTn id="267" presetID="1" presetClass="entr" presetSubtype="0" fill="hold" nodeType="withEffect">
                                  <p:stCondLst>
                                    <p:cond delay="1950"/>
                                  </p:stCondLst>
                                  <p:childTnLst>
                                    <p:set>
                                      <p:cBhvr>
                                        <p:cTn id="268" dur="1" fill="hold">
                                          <p:stCondLst>
                                            <p:cond delay="0"/>
                                          </p:stCondLst>
                                        </p:cTn>
                                        <p:tgtEl>
                                          <p:spTgt spid="159"/>
                                        </p:tgtEl>
                                        <p:attrNameLst>
                                          <p:attrName>style.visibility</p:attrName>
                                        </p:attrNameLst>
                                      </p:cBhvr>
                                      <p:to>
                                        <p:strVal val="visible"/>
                                      </p:to>
                                    </p:set>
                                  </p:childTnLst>
                                </p:cTn>
                              </p:par>
                              <p:par>
                                <p:cTn id="269" presetID="1" presetClass="exit" presetSubtype="0" fill="hold" nodeType="withEffect">
                                  <p:stCondLst>
                                    <p:cond delay="1980"/>
                                  </p:stCondLst>
                                  <p:childTnLst>
                                    <p:set>
                                      <p:cBhvr>
                                        <p:cTn id="270" dur="1" fill="hold">
                                          <p:stCondLst>
                                            <p:cond delay="0"/>
                                          </p:stCondLst>
                                        </p:cTn>
                                        <p:tgtEl>
                                          <p:spTgt spid="159"/>
                                        </p:tgtEl>
                                        <p:attrNameLst>
                                          <p:attrName>style.visibility</p:attrName>
                                        </p:attrNameLst>
                                      </p:cBhvr>
                                      <p:to>
                                        <p:strVal val="hidden"/>
                                      </p:to>
                                    </p:set>
                                  </p:childTnLst>
                                </p:cTn>
                              </p:par>
                              <p:par>
                                <p:cTn id="271" presetID="1" presetClass="entr" presetSubtype="0" fill="hold" nodeType="withEffect">
                                  <p:stCondLst>
                                    <p:cond delay="1980"/>
                                  </p:stCondLst>
                                  <p:childTnLst>
                                    <p:set>
                                      <p:cBhvr>
                                        <p:cTn id="272" dur="1" fill="hold">
                                          <p:stCondLst>
                                            <p:cond delay="0"/>
                                          </p:stCondLst>
                                        </p:cTn>
                                        <p:tgtEl>
                                          <p:spTgt spid="158"/>
                                        </p:tgtEl>
                                        <p:attrNameLst>
                                          <p:attrName>style.visibility</p:attrName>
                                        </p:attrNameLst>
                                      </p:cBhvr>
                                      <p:to>
                                        <p:strVal val="visible"/>
                                      </p:to>
                                    </p:set>
                                  </p:childTnLst>
                                </p:cTn>
                              </p:par>
                              <p:par>
                                <p:cTn id="273" presetID="1" presetClass="exit" presetSubtype="0" fill="hold" nodeType="withEffect">
                                  <p:stCondLst>
                                    <p:cond delay="2010"/>
                                  </p:stCondLst>
                                  <p:childTnLst>
                                    <p:set>
                                      <p:cBhvr>
                                        <p:cTn id="274" dur="1" fill="hold">
                                          <p:stCondLst>
                                            <p:cond delay="0"/>
                                          </p:stCondLst>
                                        </p:cTn>
                                        <p:tgtEl>
                                          <p:spTgt spid="158"/>
                                        </p:tgtEl>
                                        <p:attrNameLst>
                                          <p:attrName>style.visibility</p:attrName>
                                        </p:attrNameLst>
                                      </p:cBhvr>
                                      <p:to>
                                        <p:strVal val="hidden"/>
                                      </p:to>
                                    </p:set>
                                  </p:childTnLst>
                                </p:cTn>
                              </p:par>
                              <p:par>
                                <p:cTn id="275" presetID="1" presetClass="entr" presetSubtype="0" fill="hold" nodeType="withEffect">
                                  <p:stCondLst>
                                    <p:cond delay="2010"/>
                                  </p:stCondLst>
                                  <p:childTnLst>
                                    <p:set>
                                      <p:cBhvr>
                                        <p:cTn id="276" dur="1" fill="hold">
                                          <p:stCondLst>
                                            <p:cond delay="0"/>
                                          </p:stCondLst>
                                        </p:cTn>
                                        <p:tgtEl>
                                          <p:spTgt spid="157"/>
                                        </p:tgtEl>
                                        <p:attrNameLst>
                                          <p:attrName>style.visibility</p:attrName>
                                        </p:attrNameLst>
                                      </p:cBhvr>
                                      <p:to>
                                        <p:strVal val="visible"/>
                                      </p:to>
                                    </p:set>
                                  </p:childTnLst>
                                </p:cTn>
                              </p:par>
                              <p:par>
                                <p:cTn id="277" presetID="1" presetClass="exit" presetSubtype="0" fill="hold" nodeType="withEffect">
                                  <p:stCondLst>
                                    <p:cond delay="2040"/>
                                  </p:stCondLst>
                                  <p:childTnLst>
                                    <p:set>
                                      <p:cBhvr>
                                        <p:cTn id="278" dur="1" fill="hold">
                                          <p:stCondLst>
                                            <p:cond delay="0"/>
                                          </p:stCondLst>
                                        </p:cTn>
                                        <p:tgtEl>
                                          <p:spTgt spid="157"/>
                                        </p:tgtEl>
                                        <p:attrNameLst>
                                          <p:attrName>style.visibility</p:attrName>
                                        </p:attrNameLst>
                                      </p:cBhvr>
                                      <p:to>
                                        <p:strVal val="hidden"/>
                                      </p:to>
                                    </p:set>
                                  </p:childTnLst>
                                </p:cTn>
                              </p:par>
                              <p:par>
                                <p:cTn id="279" presetID="1" presetClass="entr" presetSubtype="0" fill="hold" nodeType="withEffect">
                                  <p:stCondLst>
                                    <p:cond delay="2040"/>
                                  </p:stCondLst>
                                  <p:childTnLst>
                                    <p:set>
                                      <p:cBhvr>
                                        <p:cTn id="280" dur="1" fill="hold">
                                          <p:stCondLst>
                                            <p:cond delay="0"/>
                                          </p:stCondLst>
                                        </p:cTn>
                                        <p:tgtEl>
                                          <p:spTgt spid="156"/>
                                        </p:tgtEl>
                                        <p:attrNameLst>
                                          <p:attrName>style.visibility</p:attrName>
                                        </p:attrNameLst>
                                      </p:cBhvr>
                                      <p:to>
                                        <p:strVal val="visible"/>
                                      </p:to>
                                    </p:set>
                                  </p:childTnLst>
                                </p:cTn>
                              </p:par>
                              <p:par>
                                <p:cTn id="281" presetID="1" presetClass="exit" presetSubtype="0" fill="hold" nodeType="withEffect">
                                  <p:stCondLst>
                                    <p:cond delay="2070"/>
                                  </p:stCondLst>
                                  <p:childTnLst>
                                    <p:set>
                                      <p:cBhvr>
                                        <p:cTn id="282" dur="1" fill="hold">
                                          <p:stCondLst>
                                            <p:cond delay="0"/>
                                          </p:stCondLst>
                                        </p:cTn>
                                        <p:tgtEl>
                                          <p:spTgt spid="156"/>
                                        </p:tgtEl>
                                        <p:attrNameLst>
                                          <p:attrName>style.visibility</p:attrName>
                                        </p:attrNameLst>
                                      </p:cBhvr>
                                      <p:to>
                                        <p:strVal val="hidden"/>
                                      </p:to>
                                    </p:set>
                                  </p:childTnLst>
                                </p:cTn>
                              </p:par>
                              <p:par>
                                <p:cTn id="283" presetID="1" presetClass="entr" presetSubtype="0" fill="hold" nodeType="withEffect">
                                  <p:stCondLst>
                                    <p:cond delay="2070"/>
                                  </p:stCondLst>
                                  <p:childTnLst>
                                    <p:set>
                                      <p:cBhvr>
                                        <p:cTn id="284" dur="1" fill="hold">
                                          <p:stCondLst>
                                            <p:cond delay="0"/>
                                          </p:stCondLst>
                                        </p:cTn>
                                        <p:tgtEl>
                                          <p:spTgt spid="155"/>
                                        </p:tgtEl>
                                        <p:attrNameLst>
                                          <p:attrName>style.visibility</p:attrName>
                                        </p:attrNameLst>
                                      </p:cBhvr>
                                      <p:to>
                                        <p:strVal val="visible"/>
                                      </p:to>
                                    </p:set>
                                  </p:childTnLst>
                                </p:cTn>
                              </p:par>
                              <p:par>
                                <p:cTn id="285" presetID="1" presetClass="exit" presetSubtype="0" fill="hold" nodeType="withEffect">
                                  <p:stCondLst>
                                    <p:cond delay="2100"/>
                                  </p:stCondLst>
                                  <p:childTnLst>
                                    <p:set>
                                      <p:cBhvr>
                                        <p:cTn id="286" dur="1" fill="hold">
                                          <p:stCondLst>
                                            <p:cond delay="0"/>
                                          </p:stCondLst>
                                        </p:cTn>
                                        <p:tgtEl>
                                          <p:spTgt spid="155"/>
                                        </p:tgtEl>
                                        <p:attrNameLst>
                                          <p:attrName>style.visibility</p:attrName>
                                        </p:attrNameLst>
                                      </p:cBhvr>
                                      <p:to>
                                        <p:strVal val="hidden"/>
                                      </p:to>
                                    </p:set>
                                  </p:childTnLst>
                                </p:cTn>
                              </p:par>
                              <p:par>
                                <p:cTn id="287" presetID="1" presetClass="entr" presetSubtype="0" fill="hold" nodeType="withEffect">
                                  <p:stCondLst>
                                    <p:cond delay="2100"/>
                                  </p:stCondLst>
                                  <p:childTnLst>
                                    <p:set>
                                      <p:cBhvr>
                                        <p:cTn id="288" dur="1" fill="hold">
                                          <p:stCondLst>
                                            <p:cond delay="0"/>
                                          </p:stCondLst>
                                        </p:cTn>
                                        <p:tgtEl>
                                          <p:spTgt spid="154"/>
                                        </p:tgtEl>
                                        <p:attrNameLst>
                                          <p:attrName>style.visibility</p:attrName>
                                        </p:attrNameLst>
                                      </p:cBhvr>
                                      <p:to>
                                        <p:strVal val="visible"/>
                                      </p:to>
                                    </p:set>
                                  </p:childTnLst>
                                </p:cTn>
                              </p:par>
                              <p:par>
                                <p:cTn id="289" presetID="1" presetClass="exit" presetSubtype="0" fill="hold" nodeType="withEffect">
                                  <p:stCondLst>
                                    <p:cond delay="2130"/>
                                  </p:stCondLst>
                                  <p:childTnLst>
                                    <p:set>
                                      <p:cBhvr>
                                        <p:cTn id="290" dur="1" fill="hold">
                                          <p:stCondLst>
                                            <p:cond delay="0"/>
                                          </p:stCondLst>
                                        </p:cTn>
                                        <p:tgtEl>
                                          <p:spTgt spid="154"/>
                                        </p:tgtEl>
                                        <p:attrNameLst>
                                          <p:attrName>style.visibility</p:attrName>
                                        </p:attrNameLst>
                                      </p:cBhvr>
                                      <p:to>
                                        <p:strVal val="hidden"/>
                                      </p:to>
                                    </p:set>
                                  </p:childTnLst>
                                </p:cTn>
                              </p:par>
                              <p:par>
                                <p:cTn id="291" presetID="1" presetClass="entr" presetSubtype="0" fill="hold" nodeType="withEffect">
                                  <p:stCondLst>
                                    <p:cond delay="2130"/>
                                  </p:stCondLst>
                                  <p:childTnLst>
                                    <p:set>
                                      <p:cBhvr>
                                        <p:cTn id="292" dur="1" fill="hold">
                                          <p:stCondLst>
                                            <p:cond delay="0"/>
                                          </p:stCondLst>
                                        </p:cTn>
                                        <p:tgtEl>
                                          <p:spTgt spid="153"/>
                                        </p:tgtEl>
                                        <p:attrNameLst>
                                          <p:attrName>style.visibility</p:attrName>
                                        </p:attrNameLst>
                                      </p:cBhvr>
                                      <p:to>
                                        <p:strVal val="visible"/>
                                      </p:to>
                                    </p:set>
                                  </p:childTnLst>
                                </p:cTn>
                              </p:par>
                              <p:par>
                                <p:cTn id="293" presetID="1" presetClass="exit" presetSubtype="0" fill="hold" nodeType="withEffect">
                                  <p:stCondLst>
                                    <p:cond delay="2160"/>
                                  </p:stCondLst>
                                  <p:childTnLst>
                                    <p:set>
                                      <p:cBhvr>
                                        <p:cTn id="294" dur="1" fill="hold">
                                          <p:stCondLst>
                                            <p:cond delay="0"/>
                                          </p:stCondLst>
                                        </p:cTn>
                                        <p:tgtEl>
                                          <p:spTgt spid="153"/>
                                        </p:tgtEl>
                                        <p:attrNameLst>
                                          <p:attrName>style.visibility</p:attrName>
                                        </p:attrNameLst>
                                      </p:cBhvr>
                                      <p:to>
                                        <p:strVal val="hidden"/>
                                      </p:to>
                                    </p:set>
                                  </p:childTnLst>
                                </p:cTn>
                              </p:par>
                              <p:par>
                                <p:cTn id="295" presetID="1" presetClass="entr" presetSubtype="0" fill="hold" nodeType="withEffect">
                                  <p:stCondLst>
                                    <p:cond delay="2160"/>
                                  </p:stCondLst>
                                  <p:childTnLst>
                                    <p:set>
                                      <p:cBhvr>
                                        <p:cTn id="296" dur="1" fill="hold">
                                          <p:stCondLst>
                                            <p:cond delay="0"/>
                                          </p:stCondLst>
                                        </p:cTn>
                                        <p:tgtEl>
                                          <p:spTgt spid="152"/>
                                        </p:tgtEl>
                                        <p:attrNameLst>
                                          <p:attrName>style.visibility</p:attrName>
                                        </p:attrNameLst>
                                      </p:cBhvr>
                                      <p:to>
                                        <p:strVal val="visible"/>
                                      </p:to>
                                    </p:set>
                                  </p:childTnLst>
                                </p:cTn>
                              </p:par>
                              <p:par>
                                <p:cTn id="297" presetID="1" presetClass="exit" presetSubtype="0" fill="hold" nodeType="withEffect">
                                  <p:stCondLst>
                                    <p:cond delay="2190"/>
                                  </p:stCondLst>
                                  <p:childTnLst>
                                    <p:set>
                                      <p:cBhvr>
                                        <p:cTn id="298" dur="1" fill="hold">
                                          <p:stCondLst>
                                            <p:cond delay="0"/>
                                          </p:stCondLst>
                                        </p:cTn>
                                        <p:tgtEl>
                                          <p:spTgt spid="152"/>
                                        </p:tgtEl>
                                        <p:attrNameLst>
                                          <p:attrName>style.visibility</p:attrName>
                                        </p:attrNameLst>
                                      </p:cBhvr>
                                      <p:to>
                                        <p:strVal val="hidden"/>
                                      </p:to>
                                    </p:set>
                                  </p:childTnLst>
                                </p:cTn>
                              </p:par>
                              <p:par>
                                <p:cTn id="299" presetID="1" presetClass="entr" presetSubtype="0" fill="hold" nodeType="withEffect">
                                  <p:stCondLst>
                                    <p:cond delay="2190"/>
                                  </p:stCondLst>
                                  <p:childTnLst>
                                    <p:set>
                                      <p:cBhvr>
                                        <p:cTn id="300" dur="1" fill="hold">
                                          <p:stCondLst>
                                            <p:cond delay="0"/>
                                          </p:stCondLst>
                                        </p:cTn>
                                        <p:tgtEl>
                                          <p:spTgt spid="151"/>
                                        </p:tgtEl>
                                        <p:attrNameLst>
                                          <p:attrName>style.visibility</p:attrName>
                                        </p:attrNameLst>
                                      </p:cBhvr>
                                      <p:to>
                                        <p:strVal val="visible"/>
                                      </p:to>
                                    </p:set>
                                  </p:childTnLst>
                                </p:cTn>
                              </p:par>
                              <p:par>
                                <p:cTn id="301" presetID="1" presetClass="exit" presetSubtype="0" fill="hold" nodeType="withEffect">
                                  <p:stCondLst>
                                    <p:cond delay="2220"/>
                                  </p:stCondLst>
                                  <p:childTnLst>
                                    <p:set>
                                      <p:cBhvr>
                                        <p:cTn id="302" dur="1" fill="hold">
                                          <p:stCondLst>
                                            <p:cond delay="0"/>
                                          </p:stCondLst>
                                        </p:cTn>
                                        <p:tgtEl>
                                          <p:spTgt spid="151"/>
                                        </p:tgtEl>
                                        <p:attrNameLst>
                                          <p:attrName>style.visibility</p:attrName>
                                        </p:attrNameLst>
                                      </p:cBhvr>
                                      <p:to>
                                        <p:strVal val="hidden"/>
                                      </p:to>
                                    </p:set>
                                  </p:childTnLst>
                                </p:cTn>
                              </p:par>
                              <p:par>
                                <p:cTn id="303" presetID="1" presetClass="entr" presetSubtype="0" fill="hold" nodeType="withEffect">
                                  <p:stCondLst>
                                    <p:cond delay="2220"/>
                                  </p:stCondLst>
                                  <p:childTnLst>
                                    <p:set>
                                      <p:cBhvr>
                                        <p:cTn id="304" dur="1" fill="hold">
                                          <p:stCondLst>
                                            <p:cond delay="0"/>
                                          </p:stCondLst>
                                        </p:cTn>
                                        <p:tgtEl>
                                          <p:spTgt spid="150"/>
                                        </p:tgtEl>
                                        <p:attrNameLst>
                                          <p:attrName>style.visibility</p:attrName>
                                        </p:attrNameLst>
                                      </p:cBhvr>
                                      <p:to>
                                        <p:strVal val="visible"/>
                                      </p:to>
                                    </p:set>
                                  </p:childTnLst>
                                </p:cTn>
                              </p:par>
                              <p:par>
                                <p:cTn id="305" presetID="1" presetClass="exit" presetSubtype="0" fill="hold" nodeType="withEffect">
                                  <p:stCondLst>
                                    <p:cond delay="2250"/>
                                  </p:stCondLst>
                                  <p:childTnLst>
                                    <p:set>
                                      <p:cBhvr>
                                        <p:cTn id="306" dur="1" fill="hold">
                                          <p:stCondLst>
                                            <p:cond delay="0"/>
                                          </p:stCondLst>
                                        </p:cTn>
                                        <p:tgtEl>
                                          <p:spTgt spid="150"/>
                                        </p:tgtEl>
                                        <p:attrNameLst>
                                          <p:attrName>style.visibility</p:attrName>
                                        </p:attrNameLst>
                                      </p:cBhvr>
                                      <p:to>
                                        <p:strVal val="hidden"/>
                                      </p:to>
                                    </p:set>
                                  </p:childTnLst>
                                </p:cTn>
                              </p:par>
                              <p:par>
                                <p:cTn id="307" presetID="1" presetClass="entr" presetSubtype="0" fill="hold" nodeType="withEffect">
                                  <p:stCondLst>
                                    <p:cond delay="2250"/>
                                  </p:stCondLst>
                                  <p:childTnLst>
                                    <p:set>
                                      <p:cBhvr>
                                        <p:cTn id="308" dur="1" fill="hold">
                                          <p:stCondLst>
                                            <p:cond delay="0"/>
                                          </p:stCondLst>
                                        </p:cTn>
                                        <p:tgtEl>
                                          <p:spTgt spid="149"/>
                                        </p:tgtEl>
                                        <p:attrNameLst>
                                          <p:attrName>style.visibility</p:attrName>
                                        </p:attrNameLst>
                                      </p:cBhvr>
                                      <p:to>
                                        <p:strVal val="visible"/>
                                      </p:to>
                                    </p:set>
                                  </p:childTnLst>
                                </p:cTn>
                              </p:par>
                              <p:par>
                                <p:cTn id="309" presetID="1" presetClass="exit" presetSubtype="0" fill="hold" nodeType="withEffect">
                                  <p:stCondLst>
                                    <p:cond delay="2280"/>
                                  </p:stCondLst>
                                  <p:childTnLst>
                                    <p:set>
                                      <p:cBhvr>
                                        <p:cTn id="310" dur="1" fill="hold">
                                          <p:stCondLst>
                                            <p:cond delay="0"/>
                                          </p:stCondLst>
                                        </p:cTn>
                                        <p:tgtEl>
                                          <p:spTgt spid="149"/>
                                        </p:tgtEl>
                                        <p:attrNameLst>
                                          <p:attrName>style.visibility</p:attrName>
                                        </p:attrNameLst>
                                      </p:cBhvr>
                                      <p:to>
                                        <p:strVal val="hidden"/>
                                      </p:to>
                                    </p:set>
                                  </p:childTnLst>
                                </p:cTn>
                              </p:par>
                              <p:par>
                                <p:cTn id="311" presetID="1" presetClass="entr" presetSubtype="0" fill="hold" nodeType="withEffect">
                                  <p:stCondLst>
                                    <p:cond delay="2280"/>
                                  </p:stCondLst>
                                  <p:childTnLst>
                                    <p:set>
                                      <p:cBhvr>
                                        <p:cTn id="312" dur="1" fill="hold">
                                          <p:stCondLst>
                                            <p:cond delay="0"/>
                                          </p:stCondLst>
                                        </p:cTn>
                                        <p:tgtEl>
                                          <p:spTgt spid="148"/>
                                        </p:tgtEl>
                                        <p:attrNameLst>
                                          <p:attrName>style.visibility</p:attrName>
                                        </p:attrNameLst>
                                      </p:cBhvr>
                                      <p:to>
                                        <p:strVal val="visible"/>
                                      </p:to>
                                    </p:set>
                                  </p:childTnLst>
                                </p:cTn>
                              </p:par>
                              <p:par>
                                <p:cTn id="313" presetID="1" presetClass="exit" presetSubtype="0" fill="hold" nodeType="withEffect">
                                  <p:stCondLst>
                                    <p:cond delay="2310"/>
                                  </p:stCondLst>
                                  <p:childTnLst>
                                    <p:set>
                                      <p:cBhvr>
                                        <p:cTn id="314" dur="1" fill="hold">
                                          <p:stCondLst>
                                            <p:cond delay="0"/>
                                          </p:stCondLst>
                                        </p:cTn>
                                        <p:tgtEl>
                                          <p:spTgt spid="148"/>
                                        </p:tgtEl>
                                        <p:attrNameLst>
                                          <p:attrName>style.visibility</p:attrName>
                                        </p:attrNameLst>
                                      </p:cBhvr>
                                      <p:to>
                                        <p:strVal val="hidden"/>
                                      </p:to>
                                    </p:set>
                                  </p:childTnLst>
                                </p:cTn>
                              </p:par>
                              <p:par>
                                <p:cTn id="315" presetID="1" presetClass="entr" presetSubtype="0" fill="hold" nodeType="withEffect">
                                  <p:stCondLst>
                                    <p:cond delay="2310"/>
                                  </p:stCondLst>
                                  <p:childTnLst>
                                    <p:set>
                                      <p:cBhvr>
                                        <p:cTn id="316" dur="1" fill="hold">
                                          <p:stCondLst>
                                            <p:cond delay="0"/>
                                          </p:stCondLst>
                                        </p:cTn>
                                        <p:tgtEl>
                                          <p:spTgt spid="147"/>
                                        </p:tgtEl>
                                        <p:attrNameLst>
                                          <p:attrName>style.visibility</p:attrName>
                                        </p:attrNameLst>
                                      </p:cBhvr>
                                      <p:to>
                                        <p:strVal val="visible"/>
                                      </p:to>
                                    </p:set>
                                  </p:childTnLst>
                                </p:cTn>
                              </p:par>
                              <p:par>
                                <p:cTn id="317" presetID="1" presetClass="exit" presetSubtype="0" fill="hold" nodeType="withEffect">
                                  <p:stCondLst>
                                    <p:cond delay="2340"/>
                                  </p:stCondLst>
                                  <p:childTnLst>
                                    <p:set>
                                      <p:cBhvr>
                                        <p:cTn id="318" dur="1" fill="hold">
                                          <p:stCondLst>
                                            <p:cond delay="0"/>
                                          </p:stCondLst>
                                        </p:cTn>
                                        <p:tgtEl>
                                          <p:spTgt spid="147"/>
                                        </p:tgtEl>
                                        <p:attrNameLst>
                                          <p:attrName>style.visibility</p:attrName>
                                        </p:attrNameLst>
                                      </p:cBhvr>
                                      <p:to>
                                        <p:strVal val="hidden"/>
                                      </p:to>
                                    </p:set>
                                  </p:childTnLst>
                                </p:cTn>
                              </p:par>
                              <p:par>
                                <p:cTn id="319" presetID="1" presetClass="entr" presetSubtype="0" fill="hold" nodeType="withEffect">
                                  <p:stCondLst>
                                    <p:cond delay="2340"/>
                                  </p:stCondLst>
                                  <p:childTnLst>
                                    <p:set>
                                      <p:cBhvr>
                                        <p:cTn id="320" dur="1" fill="hold">
                                          <p:stCondLst>
                                            <p:cond delay="0"/>
                                          </p:stCondLst>
                                        </p:cTn>
                                        <p:tgtEl>
                                          <p:spTgt spid="146"/>
                                        </p:tgtEl>
                                        <p:attrNameLst>
                                          <p:attrName>style.visibility</p:attrName>
                                        </p:attrNameLst>
                                      </p:cBhvr>
                                      <p:to>
                                        <p:strVal val="visible"/>
                                      </p:to>
                                    </p:set>
                                  </p:childTnLst>
                                </p:cTn>
                              </p:par>
                              <p:par>
                                <p:cTn id="321" presetID="1" presetClass="exit" presetSubtype="0" fill="hold" nodeType="withEffect">
                                  <p:stCondLst>
                                    <p:cond delay="2370"/>
                                  </p:stCondLst>
                                  <p:childTnLst>
                                    <p:set>
                                      <p:cBhvr>
                                        <p:cTn id="322" dur="1" fill="hold">
                                          <p:stCondLst>
                                            <p:cond delay="0"/>
                                          </p:stCondLst>
                                        </p:cTn>
                                        <p:tgtEl>
                                          <p:spTgt spid="146"/>
                                        </p:tgtEl>
                                        <p:attrNameLst>
                                          <p:attrName>style.visibility</p:attrName>
                                        </p:attrNameLst>
                                      </p:cBhvr>
                                      <p:to>
                                        <p:strVal val="hidden"/>
                                      </p:to>
                                    </p:set>
                                  </p:childTnLst>
                                </p:cTn>
                              </p:par>
                              <p:par>
                                <p:cTn id="323" presetID="1" presetClass="entr" presetSubtype="0" fill="hold" nodeType="withEffect">
                                  <p:stCondLst>
                                    <p:cond delay="2370"/>
                                  </p:stCondLst>
                                  <p:childTnLst>
                                    <p:set>
                                      <p:cBhvr>
                                        <p:cTn id="324" dur="1" fill="hold">
                                          <p:stCondLst>
                                            <p:cond delay="0"/>
                                          </p:stCondLst>
                                        </p:cTn>
                                        <p:tgtEl>
                                          <p:spTgt spid="145"/>
                                        </p:tgtEl>
                                        <p:attrNameLst>
                                          <p:attrName>style.visibility</p:attrName>
                                        </p:attrNameLst>
                                      </p:cBhvr>
                                      <p:to>
                                        <p:strVal val="visible"/>
                                      </p:to>
                                    </p:set>
                                  </p:childTnLst>
                                </p:cTn>
                              </p:par>
                              <p:par>
                                <p:cTn id="325" presetID="1" presetClass="exit" presetSubtype="0" fill="hold" nodeType="withEffect">
                                  <p:stCondLst>
                                    <p:cond delay="2400"/>
                                  </p:stCondLst>
                                  <p:childTnLst>
                                    <p:set>
                                      <p:cBhvr>
                                        <p:cTn id="326" dur="1" fill="hold">
                                          <p:stCondLst>
                                            <p:cond delay="0"/>
                                          </p:stCondLst>
                                        </p:cTn>
                                        <p:tgtEl>
                                          <p:spTgt spid="145"/>
                                        </p:tgtEl>
                                        <p:attrNameLst>
                                          <p:attrName>style.visibility</p:attrName>
                                        </p:attrNameLst>
                                      </p:cBhvr>
                                      <p:to>
                                        <p:strVal val="hidden"/>
                                      </p:to>
                                    </p:set>
                                  </p:childTnLst>
                                </p:cTn>
                              </p:par>
                              <p:par>
                                <p:cTn id="327" presetID="1" presetClass="entr" presetSubtype="0" fill="hold" nodeType="withEffect">
                                  <p:stCondLst>
                                    <p:cond delay="2400"/>
                                  </p:stCondLst>
                                  <p:childTnLst>
                                    <p:set>
                                      <p:cBhvr>
                                        <p:cTn id="328" dur="1" fill="hold">
                                          <p:stCondLst>
                                            <p:cond delay="0"/>
                                          </p:stCondLst>
                                        </p:cTn>
                                        <p:tgtEl>
                                          <p:spTgt spid="144"/>
                                        </p:tgtEl>
                                        <p:attrNameLst>
                                          <p:attrName>style.visibility</p:attrName>
                                        </p:attrNameLst>
                                      </p:cBhvr>
                                      <p:to>
                                        <p:strVal val="visible"/>
                                      </p:to>
                                    </p:set>
                                  </p:childTnLst>
                                </p:cTn>
                              </p:par>
                              <p:par>
                                <p:cTn id="329" presetID="1" presetClass="exit" presetSubtype="0" fill="hold" nodeType="withEffect">
                                  <p:stCondLst>
                                    <p:cond delay="2430"/>
                                  </p:stCondLst>
                                  <p:childTnLst>
                                    <p:set>
                                      <p:cBhvr>
                                        <p:cTn id="330" dur="1" fill="hold">
                                          <p:stCondLst>
                                            <p:cond delay="0"/>
                                          </p:stCondLst>
                                        </p:cTn>
                                        <p:tgtEl>
                                          <p:spTgt spid="144"/>
                                        </p:tgtEl>
                                        <p:attrNameLst>
                                          <p:attrName>style.visibility</p:attrName>
                                        </p:attrNameLst>
                                      </p:cBhvr>
                                      <p:to>
                                        <p:strVal val="hidden"/>
                                      </p:to>
                                    </p:set>
                                  </p:childTnLst>
                                </p:cTn>
                              </p:par>
                              <p:par>
                                <p:cTn id="331" presetID="1" presetClass="entr" presetSubtype="0" fill="hold" nodeType="withEffect">
                                  <p:stCondLst>
                                    <p:cond delay="2430"/>
                                  </p:stCondLst>
                                  <p:childTnLst>
                                    <p:set>
                                      <p:cBhvr>
                                        <p:cTn id="332" dur="1" fill="hold">
                                          <p:stCondLst>
                                            <p:cond delay="0"/>
                                          </p:stCondLst>
                                        </p:cTn>
                                        <p:tgtEl>
                                          <p:spTgt spid="143"/>
                                        </p:tgtEl>
                                        <p:attrNameLst>
                                          <p:attrName>style.visibility</p:attrName>
                                        </p:attrNameLst>
                                      </p:cBhvr>
                                      <p:to>
                                        <p:strVal val="visible"/>
                                      </p:to>
                                    </p:set>
                                  </p:childTnLst>
                                </p:cTn>
                              </p:par>
                              <p:par>
                                <p:cTn id="333" presetID="1" presetClass="exit" presetSubtype="0" fill="hold" nodeType="withEffect">
                                  <p:stCondLst>
                                    <p:cond delay="2460"/>
                                  </p:stCondLst>
                                  <p:childTnLst>
                                    <p:set>
                                      <p:cBhvr>
                                        <p:cTn id="334" dur="1" fill="hold">
                                          <p:stCondLst>
                                            <p:cond delay="0"/>
                                          </p:stCondLst>
                                        </p:cTn>
                                        <p:tgtEl>
                                          <p:spTgt spid="143"/>
                                        </p:tgtEl>
                                        <p:attrNameLst>
                                          <p:attrName>style.visibility</p:attrName>
                                        </p:attrNameLst>
                                      </p:cBhvr>
                                      <p:to>
                                        <p:strVal val="hidden"/>
                                      </p:to>
                                    </p:set>
                                  </p:childTnLst>
                                </p:cTn>
                              </p:par>
                              <p:par>
                                <p:cTn id="335" presetID="1" presetClass="entr" presetSubtype="0" fill="hold" nodeType="withEffect">
                                  <p:stCondLst>
                                    <p:cond delay="2460"/>
                                  </p:stCondLst>
                                  <p:childTnLst>
                                    <p:set>
                                      <p:cBhvr>
                                        <p:cTn id="336" dur="1" fill="hold">
                                          <p:stCondLst>
                                            <p:cond delay="0"/>
                                          </p:stCondLst>
                                        </p:cTn>
                                        <p:tgtEl>
                                          <p:spTgt spid="142"/>
                                        </p:tgtEl>
                                        <p:attrNameLst>
                                          <p:attrName>style.visibility</p:attrName>
                                        </p:attrNameLst>
                                      </p:cBhvr>
                                      <p:to>
                                        <p:strVal val="visible"/>
                                      </p:to>
                                    </p:set>
                                  </p:childTnLst>
                                </p:cTn>
                              </p:par>
                              <p:par>
                                <p:cTn id="337" presetID="1" presetClass="exit" presetSubtype="0" fill="hold" nodeType="withEffect">
                                  <p:stCondLst>
                                    <p:cond delay="2490"/>
                                  </p:stCondLst>
                                  <p:childTnLst>
                                    <p:set>
                                      <p:cBhvr>
                                        <p:cTn id="338" dur="1" fill="hold">
                                          <p:stCondLst>
                                            <p:cond delay="0"/>
                                          </p:stCondLst>
                                        </p:cTn>
                                        <p:tgtEl>
                                          <p:spTgt spid="142"/>
                                        </p:tgtEl>
                                        <p:attrNameLst>
                                          <p:attrName>style.visibility</p:attrName>
                                        </p:attrNameLst>
                                      </p:cBhvr>
                                      <p:to>
                                        <p:strVal val="hidden"/>
                                      </p:to>
                                    </p:set>
                                  </p:childTnLst>
                                </p:cTn>
                              </p:par>
                              <p:par>
                                <p:cTn id="339" presetID="1" presetClass="entr" presetSubtype="0" fill="hold" nodeType="withEffect">
                                  <p:stCondLst>
                                    <p:cond delay="2490"/>
                                  </p:stCondLst>
                                  <p:childTnLst>
                                    <p:set>
                                      <p:cBhvr>
                                        <p:cTn id="340" dur="1" fill="hold">
                                          <p:stCondLst>
                                            <p:cond delay="0"/>
                                          </p:stCondLst>
                                        </p:cTn>
                                        <p:tgtEl>
                                          <p:spTgt spid="141"/>
                                        </p:tgtEl>
                                        <p:attrNameLst>
                                          <p:attrName>style.visibility</p:attrName>
                                        </p:attrNameLst>
                                      </p:cBhvr>
                                      <p:to>
                                        <p:strVal val="visible"/>
                                      </p:to>
                                    </p:set>
                                  </p:childTnLst>
                                </p:cTn>
                              </p:par>
                              <p:par>
                                <p:cTn id="341" presetID="1" presetClass="exit" presetSubtype="0" fill="hold" nodeType="withEffect">
                                  <p:stCondLst>
                                    <p:cond delay="2520"/>
                                  </p:stCondLst>
                                  <p:childTnLst>
                                    <p:set>
                                      <p:cBhvr>
                                        <p:cTn id="342" dur="1" fill="hold">
                                          <p:stCondLst>
                                            <p:cond delay="0"/>
                                          </p:stCondLst>
                                        </p:cTn>
                                        <p:tgtEl>
                                          <p:spTgt spid="141"/>
                                        </p:tgtEl>
                                        <p:attrNameLst>
                                          <p:attrName>style.visibility</p:attrName>
                                        </p:attrNameLst>
                                      </p:cBhvr>
                                      <p:to>
                                        <p:strVal val="hidden"/>
                                      </p:to>
                                    </p:set>
                                  </p:childTnLst>
                                </p:cTn>
                              </p:par>
                              <p:par>
                                <p:cTn id="343" presetID="1" presetClass="entr" presetSubtype="0" fill="hold" nodeType="withEffect">
                                  <p:stCondLst>
                                    <p:cond delay="2520"/>
                                  </p:stCondLst>
                                  <p:childTnLst>
                                    <p:set>
                                      <p:cBhvr>
                                        <p:cTn id="344" dur="1" fill="hold">
                                          <p:stCondLst>
                                            <p:cond delay="0"/>
                                          </p:stCondLst>
                                        </p:cTn>
                                        <p:tgtEl>
                                          <p:spTgt spid="140"/>
                                        </p:tgtEl>
                                        <p:attrNameLst>
                                          <p:attrName>style.visibility</p:attrName>
                                        </p:attrNameLst>
                                      </p:cBhvr>
                                      <p:to>
                                        <p:strVal val="visible"/>
                                      </p:to>
                                    </p:set>
                                  </p:childTnLst>
                                </p:cTn>
                              </p:par>
                              <p:par>
                                <p:cTn id="345" presetID="1" presetClass="exit" presetSubtype="0" fill="hold" nodeType="withEffect">
                                  <p:stCondLst>
                                    <p:cond delay="2550"/>
                                  </p:stCondLst>
                                  <p:childTnLst>
                                    <p:set>
                                      <p:cBhvr>
                                        <p:cTn id="346" dur="1" fill="hold">
                                          <p:stCondLst>
                                            <p:cond delay="0"/>
                                          </p:stCondLst>
                                        </p:cTn>
                                        <p:tgtEl>
                                          <p:spTgt spid="140"/>
                                        </p:tgtEl>
                                        <p:attrNameLst>
                                          <p:attrName>style.visibility</p:attrName>
                                        </p:attrNameLst>
                                      </p:cBhvr>
                                      <p:to>
                                        <p:strVal val="hidden"/>
                                      </p:to>
                                    </p:set>
                                  </p:childTnLst>
                                </p:cTn>
                              </p:par>
                              <p:par>
                                <p:cTn id="347" presetID="1" presetClass="entr" presetSubtype="0" fill="hold" nodeType="withEffect">
                                  <p:stCondLst>
                                    <p:cond delay="2550"/>
                                  </p:stCondLst>
                                  <p:childTnLst>
                                    <p:set>
                                      <p:cBhvr>
                                        <p:cTn id="348" dur="1" fill="hold">
                                          <p:stCondLst>
                                            <p:cond delay="0"/>
                                          </p:stCondLst>
                                        </p:cTn>
                                        <p:tgtEl>
                                          <p:spTgt spid="139"/>
                                        </p:tgtEl>
                                        <p:attrNameLst>
                                          <p:attrName>style.visibility</p:attrName>
                                        </p:attrNameLst>
                                      </p:cBhvr>
                                      <p:to>
                                        <p:strVal val="visible"/>
                                      </p:to>
                                    </p:set>
                                  </p:childTnLst>
                                </p:cTn>
                              </p:par>
                              <p:par>
                                <p:cTn id="349" presetID="1" presetClass="exit" presetSubtype="0" fill="hold" nodeType="withEffect">
                                  <p:stCondLst>
                                    <p:cond delay="2580"/>
                                  </p:stCondLst>
                                  <p:childTnLst>
                                    <p:set>
                                      <p:cBhvr>
                                        <p:cTn id="350" dur="1" fill="hold">
                                          <p:stCondLst>
                                            <p:cond delay="0"/>
                                          </p:stCondLst>
                                        </p:cTn>
                                        <p:tgtEl>
                                          <p:spTgt spid="139"/>
                                        </p:tgtEl>
                                        <p:attrNameLst>
                                          <p:attrName>style.visibility</p:attrName>
                                        </p:attrNameLst>
                                      </p:cBhvr>
                                      <p:to>
                                        <p:strVal val="hidden"/>
                                      </p:to>
                                    </p:set>
                                  </p:childTnLst>
                                </p:cTn>
                              </p:par>
                              <p:par>
                                <p:cTn id="351" presetID="1" presetClass="entr" presetSubtype="0" fill="hold" nodeType="withEffect">
                                  <p:stCondLst>
                                    <p:cond delay="2580"/>
                                  </p:stCondLst>
                                  <p:childTnLst>
                                    <p:set>
                                      <p:cBhvr>
                                        <p:cTn id="352" dur="1" fill="hold">
                                          <p:stCondLst>
                                            <p:cond delay="0"/>
                                          </p:stCondLst>
                                        </p:cTn>
                                        <p:tgtEl>
                                          <p:spTgt spid="138"/>
                                        </p:tgtEl>
                                        <p:attrNameLst>
                                          <p:attrName>style.visibility</p:attrName>
                                        </p:attrNameLst>
                                      </p:cBhvr>
                                      <p:to>
                                        <p:strVal val="visible"/>
                                      </p:to>
                                    </p:set>
                                  </p:childTnLst>
                                </p:cTn>
                              </p:par>
                              <p:par>
                                <p:cTn id="353" presetID="1" presetClass="exit" presetSubtype="0" fill="hold" nodeType="withEffect">
                                  <p:stCondLst>
                                    <p:cond delay="2610"/>
                                  </p:stCondLst>
                                  <p:childTnLst>
                                    <p:set>
                                      <p:cBhvr>
                                        <p:cTn id="354" dur="1" fill="hold">
                                          <p:stCondLst>
                                            <p:cond delay="0"/>
                                          </p:stCondLst>
                                        </p:cTn>
                                        <p:tgtEl>
                                          <p:spTgt spid="138"/>
                                        </p:tgtEl>
                                        <p:attrNameLst>
                                          <p:attrName>style.visibility</p:attrName>
                                        </p:attrNameLst>
                                      </p:cBhvr>
                                      <p:to>
                                        <p:strVal val="hidden"/>
                                      </p:to>
                                    </p:set>
                                  </p:childTnLst>
                                </p:cTn>
                              </p:par>
                              <p:par>
                                <p:cTn id="355" presetID="1" presetClass="entr" presetSubtype="0" fill="hold" nodeType="withEffect">
                                  <p:stCondLst>
                                    <p:cond delay="2610"/>
                                  </p:stCondLst>
                                  <p:childTnLst>
                                    <p:set>
                                      <p:cBhvr>
                                        <p:cTn id="356" dur="1" fill="hold">
                                          <p:stCondLst>
                                            <p:cond delay="0"/>
                                          </p:stCondLst>
                                        </p:cTn>
                                        <p:tgtEl>
                                          <p:spTgt spid="137"/>
                                        </p:tgtEl>
                                        <p:attrNameLst>
                                          <p:attrName>style.visibility</p:attrName>
                                        </p:attrNameLst>
                                      </p:cBhvr>
                                      <p:to>
                                        <p:strVal val="visible"/>
                                      </p:to>
                                    </p:set>
                                  </p:childTnLst>
                                </p:cTn>
                              </p:par>
                              <p:par>
                                <p:cTn id="357" presetID="1" presetClass="exit" presetSubtype="0" fill="hold" nodeType="withEffect">
                                  <p:stCondLst>
                                    <p:cond delay="2640"/>
                                  </p:stCondLst>
                                  <p:childTnLst>
                                    <p:set>
                                      <p:cBhvr>
                                        <p:cTn id="358" dur="1" fill="hold">
                                          <p:stCondLst>
                                            <p:cond delay="0"/>
                                          </p:stCondLst>
                                        </p:cTn>
                                        <p:tgtEl>
                                          <p:spTgt spid="137"/>
                                        </p:tgtEl>
                                        <p:attrNameLst>
                                          <p:attrName>style.visibility</p:attrName>
                                        </p:attrNameLst>
                                      </p:cBhvr>
                                      <p:to>
                                        <p:strVal val="hidden"/>
                                      </p:to>
                                    </p:set>
                                  </p:childTnLst>
                                </p:cTn>
                              </p:par>
                              <p:par>
                                <p:cTn id="359" presetID="1" presetClass="entr" presetSubtype="0" fill="hold" nodeType="withEffect">
                                  <p:stCondLst>
                                    <p:cond delay="2640"/>
                                  </p:stCondLst>
                                  <p:childTnLst>
                                    <p:set>
                                      <p:cBhvr>
                                        <p:cTn id="360" dur="1" fill="hold">
                                          <p:stCondLst>
                                            <p:cond delay="0"/>
                                          </p:stCondLst>
                                        </p:cTn>
                                        <p:tgtEl>
                                          <p:spTgt spid="136"/>
                                        </p:tgtEl>
                                        <p:attrNameLst>
                                          <p:attrName>style.visibility</p:attrName>
                                        </p:attrNameLst>
                                      </p:cBhvr>
                                      <p:to>
                                        <p:strVal val="visible"/>
                                      </p:to>
                                    </p:set>
                                  </p:childTnLst>
                                </p:cTn>
                              </p:par>
                              <p:par>
                                <p:cTn id="361" presetID="1" presetClass="exit" presetSubtype="0" fill="hold" nodeType="withEffect">
                                  <p:stCondLst>
                                    <p:cond delay="2670"/>
                                  </p:stCondLst>
                                  <p:childTnLst>
                                    <p:set>
                                      <p:cBhvr>
                                        <p:cTn id="362" dur="1" fill="hold">
                                          <p:stCondLst>
                                            <p:cond delay="0"/>
                                          </p:stCondLst>
                                        </p:cTn>
                                        <p:tgtEl>
                                          <p:spTgt spid="136"/>
                                        </p:tgtEl>
                                        <p:attrNameLst>
                                          <p:attrName>style.visibility</p:attrName>
                                        </p:attrNameLst>
                                      </p:cBhvr>
                                      <p:to>
                                        <p:strVal val="hidden"/>
                                      </p:to>
                                    </p:set>
                                  </p:childTnLst>
                                </p:cTn>
                              </p:par>
                              <p:par>
                                <p:cTn id="363" presetID="1" presetClass="entr" presetSubtype="0" fill="hold" nodeType="withEffect">
                                  <p:stCondLst>
                                    <p:cond delay="2670"/>
                                  </p:stCondLst>
                                  <p:childTnLst>
                                    <p:set>
                                      <p:cBhvr>
                                        <p:cTn id="364" dur="1" fill="hold">
                                          <p:stCondLst>
                                            <p:cond delay="0"/>
                                          </p:stCondLst>
                                        </p:cTn>
                                        <p:tgtEl>
                                          <p:spTgt spid="135"/>
                                        </p:tgtEl>
                                        <p:attrNameLst>
                                          <p:attrName>style.visibility</p:attrName>
                                        </p:attrNameLst>
                                      </p:cBhvr>
                                      <p:to>
                                        <p:strVal val="visible"/>
                                      </p:to>
                                    </p:set>
                                  </p:childTnLst>
                                </p:cTn>
                              </p:par>
                              <p:par>
                                <p:cTn id="365" presetID="1" presetClass="exit" presetSubtype="0" fill="hold" nodeType="withEffect">
                                  <p:stCondLst>
                                    <p:cond delay="2700"/>
                                  </p:stCondLst>
                                  <p:childTnLst>
                                    <p:set>
                                      <p:cBhvr>
                                        <p:cTn id="366" dur="1" fill="hold">
                                          <p:stCondLst>
                                            <p:cond delay="0"/>
                                          </p:stCondLst>
                                        </p:cTn>
                                        <p:tgtEl>
                                          <p:spTgt spid="135"/>
                                        </p:tgtEl>
                                        <p:attrNameLst>
                                          <p:attrName>style.visibility</p:attrName>
                                        </p:attrNameLst>
                                      </p:cBhvr>
                                      <p:to>
                                        <p:strVal val="hidden"/>
                                      </p:to>
                                    </p:set>
                                  </p:childTnLst>
                                </p:cTn>
                              </p:par>
                              <p:par>
                                <p:cTn id="367" presetID="1" presetClass="entr" presetSubtype="0" fill="hold" nodeType="withEffect">
                                  <p:stCondLst>
                                    <p:cond delay="2700"/>
                                  </p:stCondLst>
                                  <p:childTnLst>
                                    <p:set>
                                      <p:cBhvr>
                                        <p:cTn id="368" dur="1" fill="hold">
                                          <p:stCondLst>
                                            <p:cond delay="0"/>
                                          </p:stCondLst>
                                        </p:cTn>
                                        <p:tgtEl>
                                          <p:spTgt spid="134"/>
                                        </p:tgtEl>
                                        <p:attrNameLst>
                                          <p:attrName>style.visibility</p:attrName>
                                        </p:attrNameLst>
                                      </p:cBhvr>
                                      <p:to>
                                        <p:strVal val="visible"/>
                                      </p:to>
                                    </p:set>
                                  </p:childTnLst>
                                </p:cTn>
                              </p:par>
                              <p:par>
                                <p:cTn id="369" presetID="1" presetClass="exit" presetSubtype="0" fill="hold" nodeType="withEffect">
                                  <p:stCondLst>
                                    <p:cond delay="2730"/>
                                  </p:stCondLst>
                                  <p:childTnLst>
                                    <p:set>
                                      <p:cBhvr>
                                        <p:cTn id="370" dur="1" fill="hold">
                                          <p:stCondLst>
                                            <p:cond delay="0"/>
                                          </p:stCondLst>
                                        </p:cTn>
                                        <p:tgtEl>
                                          <p:spTgt spid="134"/>
                                        </p:tgtEl>
                                        <p:attrNameLst>
                                          <p:attrName>style.visibility</p:attrName>
                                        </p:attrNameLst>
                                      </p:cBhvr>
                                      <p:to>
                                        <p:strVal val="hidden"/>
                                      </p:to>
                                    </p:set>
                                  </p:childTnLst>
                                </p:cTn>
                              </p:par>
                              <p:par>
                                <p:cTn id="371" presetID="1" presetClass="entr" presetSubtype="0" fill="hold" nodeType="withEffect">
                                  <p:stCondLst>
                                    <p:cond delay="2730"/>
                                  </p:stCondLst>
                                  <p:childTnLst>
                                    <p:set>
                                      <p:cBhvr>
                                        <p:cTn id="372" dur="1" fill="hold">
                                          <p:stCondLst>
                                            <p:cond delay="0"/>
                                          </p:stCondLst>
                                        </p:cTn>
                                        <p:tgtEl>
                                          <p:spTgt spid="133"/>
                                        </p:tgtEl>
                                        <p:attrNameLst>
                                          <p:attrName>style.visibility</p:attrName>
                                        </p:attrNameLst>
                                      </p:cBhvr>
                                      <p:to>
                                        <p:strVal val="visible"/>
                                      </p:to>
                                    </p:set>
                                  </p:childTnLst>
                                </p:cTn>
                              </p:par>
                              <p:par>
                                <p:cTn id="373" presetID="1" presetClass="exit" presetSubtype="0" fill="hold" nodeType="withEffect">
                                  <p:stCondLst>
                                    <p:cond delay="2760"/>
                                  </p:stCondLst>
                                  <p:childTnLst>
                                    <p:set>
                                      <p:cBhvr>
                                        <p:cTn id="374" dur="1" fill="hold">
                                          <p:stCondLst>
                                            <p:cond delay="0"/>
                                          </p:stCondLst>
                                        </p:cTn>
                                        <p:tgtEl>
                                          <p:spTgt spid="133"/>
                                        </p:tgtEl>
                                        <p:attrNameLst>
                                          <p:attrName>style.visibility</p:attrName>
                                        </p:attrNameLst>
                                      </p:cBhvr>
                                      <p:to>
                                        <p:strVal val="hidden"/>
                                      </p:to>
                                    </p:set>
                                  </p:childTnLst>
                                </p:cTn>
                              </p:par>
                              <p:par>
                                <p:cTn id="375" presetID="1" presetClass="entr" presetSubtype="0" fill="hold" nodeType="withEffect">
                                  <p:stCondLst>
                                    <p:cond delay="2760"/>
                                  </p:stCondLst>
                                  <p:childTnLst>
                                    <p:set>
                                      <p:cBhvr>
                                        <p:cTn id="376" dur="1" fill="hold">
                                          <p:stCondLst>
                                            <p:cond delay="0"/>
                                          </p:stCondLst>
                                        </p:cTn>
                                        <p:tgtEl>
                                          <p:spTgt spid="132"/>
                                        </p:tgtEl>
                                        <p:attrNameLst>
                                          <p:attrName>style.visibility</p:attrName>
                                        </p:attrNameLst>
                                      </p:cBhvr>
                                      <p:to>
                                        <p:strVal val="visible"/>
                                      </p:to>
                                    </p:set>
                                  </p:childTnLst>
                                </p:cTn>
                              </p:par>
                              <p:par>
                                <p:cTn id="377" presetID="1" presetClass="exit" presetSubtype="0" fill="hold" nodeType="withEffect">
                                  <p:stCondLst>
                                    <p:cond delay="2790"/>
                                  </p:stCondLst>
                                  <p:childTnLst>
                                    <p:set>
                                      <p:cBhvr>
                                        <p:cTn id="378" dur="1" fill="hold">
                                          <p:stCondLst>
                                            <p:cond delay="0"/>
                                          </p:stCondLst>
                                        </p:cTn>
                                        <p:tgtEl>
                                          <p:spTgt spid="132"/>
                                        </p:tgtEl>
                                        <p:attrNameLst>
                                          <p:attrName>style.visibility</p:attrName>
                                        </p:attrNameLst>
                                      </p:cBhvr>
                                      <p:to>
                                        <p:strVal val="hidden"/>
                                      </p:to>
                                    </p:set>
                                  </p:childTnLst>
                                </p:cTn>
                              </p:par>
                              <p:par>
                                <p:cTn id="379" presetID="1" presetClass="entr" presetSubtype="0" fill="hold" nodeType="withEffect">
                                  <p:stCondLst>
                                    <p:cond delay="2790"/>
                                  </p:stCondLst>
                                  <p:childTnLst>
                                    <p:set>
                                      <p:cBhvr>
                                        <p:cTn id="380" dur="1" fill="hold">
                                          <p:stCondLst>
                                            <p:cond delay="0"/>
                                          </p:stCondLst>
                                        </p:cTn>
                                        <p:tgtEl>
                                          <p:spTgt spid="131"/>
                                        </p:tgtEl>
                                        <p:attrNameLst>
                                          <p:attrName>style.visibility</p:attrName>
                                        </p:attrNameLst>
                                      </p:cBhvr>
                                      <p:to>
                                        <p:strVal val="visible"/>
                                      </p:to>
                                    </p:set>
                                  </p:childTnLst>
                                </p:cTn>
                              </p:par>
                              <p:par>
                                <p:cTn id="381" presetID="1" presetClass="exit" presetSubtype="0" fill="hold" nodeType="withEffect">
                                  <p:stCondLst>
                                    <p:cond delay="2820"/>
                                  </p:stCondLst>
                                  <p:childTnLst>
                                    <p:set>
                                      <p:cBhvr>
                                        <p:cTn id="382" dur="1" fill="hold">
                                          <p:stCondLst>
                                            <p:cond delay="0"/>
                                          </p:stCondLst>
                                        </p:cTn>
                                        <p:tgtEl>
                                          <p:spTgt spid="131"/>
                                        </p:tgtEl>
                                        <p:attrNameLst>
                                          <p:attrName>style.visibility</p:attrName>
                                        </p:attrNameLst>
                                      </p:cBhvr>
                                      <p:to>
                                        <p:strVal val="hidden"/>
                                      </p:to>
                                    </p:set>
                                  </p:childTnLst>
                                </p:cTn>
                              </p:par>
                              <p:par>
                                <p:cTn id="383" presetID="1" presetClass="entr" presetSubtype="0" fill="hold" nodeType="withEffect">
                                  <p:stCondLst>
                                    <p:cond delay="2820"/>
                                  </p:stCondLst>
                                  <p:childTnLst>
                                    <p:set>
                                      <p:cBhvr>
                                        <p:cTn id="384" dur="1" fill="hold">
                                          <p:stCondLst>
                                            <p:cond delay="0"/>
                                          </p:stCondLst>
                                        </p:cTn>
                                        <p:tgtEl>
                                          <p:spTgt spid="130"/>
                                        </p:tgtEl>
                                        <p:attrNameLst>
                                          <p:attrName>style.visibility</p:attrName>
                                        </p:attrNameLst>
                                      </p:cBhvr>
                                      <p:to>
                                        <p:strVal val="visible"/>
                                      </p:to>
                                    </p:set>
                                  </p:childTnLst>
                                </p:cTn>
                              </p:par>
                              <p:par>
                                <p:cTn id="385" presetID="1" presetClass="exit" presetSubtype="0" fill="hold" nodeType="withEffect">
                                  <p:stCondLst>
                                    <p:cond delay="2850"/>
                                  </p:stCondLst>
                                  <p:childTnLst>
                                    <p:set>
                                      <p:cBhvr>
                                        <p:cTn id="386" dur="1" fill="hold">
                                          <p:stCondLst>
                                            <p:cond delay="0"/>
                                          </p:stCondLst>
                                        </p:cTn>
                                        <p:tgtEl>
                                          <p:spTgt spid="130"/>
                                        </p:tgtEl>
                                        <p:attrNameLst>
                                          <p:attrName>style.visibility</p:attrName>
                                        </p:attrNameLst>
                                      </p:cBhvr>
                                      <p:to>
                                        <p:strVal val="hidden"/>
                                      </p:to>
                                    </p:set>
                                  </p:childTnLst>
                                </p:cTn>
                              </p:par>
                              <p:par>
                                <p:cTn id="387" presetID="1" presetClass="entr" presetSubtype="0" fill="hold" nodeType="withEffect">
                                  <p:stCondLst>
                                    <p:cond delay="2850"/>
                                  </p:stCondLst>
                                  <p:childTnLst>
                                    <p:set>
                                      <p:cBhvr>
                                        <p:cTn id="388" dur="1" fill="hold">
                                          <p:stCondLst>
                                            <p:cond delay="0"/>
                                          </p:stCondLst>
                                        </p:cTn>
                                        <p:tgtEl>
                                          <p:spTgt spid="129"/>
                                        </p:tgtEl>
                                        <p:attrNameLst>
                                          <p:attrName>style.visibility</p:attrName>
                                        </p:attrNameLst>
                                      </p:cBhvr>
                                      <p:to>
                                        <p:strVal val="visible"/>
                                      </p:to>
                                    </p:set>
                                  </p:childTnLst>
                                </p:cTn>
                              </p:par>
                              <p:par>
                                <p:cTn id="389" presetID="1" presetClass="exit" presetSubtype="0" fill="hold" nodeType="withEffect">
                                  <p:stCondLst>
                                    <p:cond delay="2880"/>
                                  </p:stCondLst>
                                  <p:childTnLst>
                                    <p:set>
                                      <p:cBhvr>
                                        <p:cTn id="390" dur="1" fill="hold">
                                          <p:stCondLst>
                                            <p:cond delay="0"/>
                                          </p:stCondLst>
                                        </p:cTn>
                                        <p:tgtEl>
                                          <p:spTgt spid="129"/>
                                        </p:tgtEl>
                                        <p:attrNameLst>
                                          <p:attrName>style.visibility</p:attrName>
                                        </p:attrNameLst>
                                      </p:cBhvr>
                                      <p:to>
                                        <p:strVal val="hidden"/>
                                      </p:to>
                                    </p:set>
                                  </p:childTnLst>
                                </p:cTn>
                              </p:par>
                              <p:par>
                                <p:cTn id="391" presetID="1" presetClass="entr" presetSubtype="0" fill="hold" nodeType="withEffect">
                                  <p:stCondLst>
                                    <p:cond delay="2880"/>
                                  </p:stCondLst>
                                  <p:childTnLst>
                                    <p:set>
                                      <p:cBhvr>
                                        <p:cTn id="392" dur="1" fill="hold">
                                          <p:stCondLst>
                                            <p:cond delay="0"/>
                                          </p:stCondLst>
                                        </p:cTn>
                                        <p:tgtEl>
                                          <p:spTgt spid="128"/>
                                        </p:tgtEl>
                                        <p:attrNameLst>
                                          <p:attrName>style.visibility</p:attrName>
                                        </p:attrNameLst>
                                      </p:cBhvr>
                                      <p:to>
                                        <p:strVal val="visible"/>
                                      </p:to>
                                    </p:set>
                                  </p:childTnLst>
                                </p:cTn>
                              </p:par>
                              <p:par>
                                <p:cTn id="393" presetID="1" presetClass="exit" presetSubtype="0" fill="hold" nodeType="withEffect">
                                  <p:stCondLst>
                                    <p:cond delay="2910"/>
                                  </p:stCondLst>
                                  <p:childTnLst>
                                    <p:set>
                                      <p:cBhvr>
                                        <p:cTn id="394" dur="1" fill="hold">
                                          <p:stCondLst>
                                            <p:cond delay="0"/>
                                          </p:stCondLst>
                                        </p:cTn>
                                        <p:tgtEl>
                                          <p:spTgt spid="128"/>
                                        </p:tgtEl>
                                        <p:attrNameLst>
                                          <p:attrName>style.visibility</p:attrName>
                                        </p:attrNameLst>
                                      </p:cBhvr>
                                      <p:to>
                                        <p:strVal val="hidden"/>
                                      </p:to>
                                    </p:set>
                                  </p:childTnLst>
                                </p:cTn>
                              </p:par>
                              <p:par>
                                <p:cTn id="395" presetID="1" presetClass="entr" presetSubtype="0" fill="hold" nodeType="withEffect">
                                  <p:stCondLst>
                                    <p:cond delay="2910"/>
                                  </p:stCondLst>
                                  <p:childTnLst>
                                    <p:set>
                                      <p:cBhvr>
                                        <p:cTn id="396" dur="1" fill="hold">
                                          <p:stCondLst>
                                            <p:cond delay="0"/>
                                          </p:stCondLst>
                                        </p:cTn>
                                        <p:tgtEl>
                                          <p:spTgt spid="127"/>
                                        </p:tgtEl>
                                        <p:attrNameLst>
                                          <p:attrName>style.visibility</p:attrName>
                                        </p:attrNameLst>
                                      </p:cBhvr>
                                      <p:to>
                                        <p:strVal val="visible"/>
                                      </p:to>
                                    </p:set>
                                  </p:childTnLst>
                                </p:cTn>
                              </p:par>
                              <p:par>
                                <p:cTn id="397" presetID="1" presetClass="exit" presetSubtype="0" fill="hold" nodeType="withEffect">
                                  <p:stCondLst>
                                    <p:cond delay="2940"/>
                                  </p:stCondLst>
                                  <p:childTnLst>
                                    <p:set>
                                      <p:cBhvr>
                                        <p:cTn id="398" dur="1" fill="hold">
                                          <p:stCondLst>
                                            <p:cond delay="0"/>
                                          </p:stCondLst>
                                        </p:cTn>
                                        <p:tgtEl>
                                          <p:spTgt spid="127"/>
                                        </p:tgtEl>
                                        <p:attrNameLst>
                                          <p:attrName>style.visibility</p:attrName>
                                        </p:attrNameLst>
                                      </p:cBhvr>
                                      <p:to>
                                        <p:strVal val="hidden"/>
                                      </p:to>
                                    </p:set>
                                  </p:childTnLst>
                                </p:cTn>
                              </p:par>
                              <p:par>
                                <p:cTn id="399" presetID="1" presetClass="entr" presetSubtype="0" fill="hold" nodeType="withEffect">
                                  <p:stCondLst>
                                    <p:cond delay="2940"/>
                                  </p:stCondLst>
                                  <p:childTnLst>
                                    <p:set>
                                      <p:cBhvr>
                                        <p:cTn id="400" dur="1" fill="hold">
                                          <p:stCondLst>
                                            <p:cond delay="0"/>
                                          </p:stCondLst>
                                        </p:cTn>
                                        <p:tgtEl>
                                          <p:spTgt spid="126"/>
                                        </p:tgtEl>
                                        <p:attrNameLst>
                                          <p:attrName>style.visibility</p:attrName>
                                        </p:attrNameLst>
                                      </p:cBhvr>
                                      <p:to>
                                        <p:strVal val="visible"/>
                                      </p:to>
                                    </p:set>
                                  </p:childTnLst>
                                </p:cTn>
                              </p:par>
                              <p:par>
                                <p:cTn id="401" presetID="23" presetClass="entr" presetSubtype="16" fill="hold" nodeType="withEffect">
                                  <p:stCondLst>
                                    <p:cond delay="0"/>
                                  </p:stCondLst>
                                  <p:childTnLst>
                                    <p:set>
                                      <p:cBhvr>
                                        <p:cTn id="402" dur="1" fill="hold">
                                          <p:stCondLst>
                                            <p:cond delay="0"/>
                                          </p:stCondLst>
                                        </p:cTn>
                                        <p:tgtEl>
                                          <p:spTgt spid="231">
                                            <p:txEl>
                                              <p:pRg st="0" end="0"/>
                                            </p:txEl>
                                          </p:spTgt>
                                        </p:tgtEl>
                                        <p:attrNameLst>
                                          <p:attrName>style.visibility</p:attrName>
                                        </p:attrNameLst>
                                      </p:cBhvr>
                                      <p:to>
                                        <p:strVal val="visible"/>
                                      </p:to>
                                    </p:set>
                                    <p:anim calcmode="lin" valueType="num">
                                      <p:cBhvr>
                                        <p:cTn id="403" dur="3000" fill="hold"/>
                                        <p:tgtEl>
                                          <p:spTgt spid="231">
                                            <p:txEl>
                                              <p:pRg st="0" end="0"/>
                                            </p:txEl>
                                          </p:spTgt>
                                        </p:tgtEl>
                                        <p:attrNameLst>
                                          <p:attrName>ppt_w</p:attrName>
                                        </p:attrNameLst>
                                      </p:cBhvr>
                                      <p:tavLst>
                                        <p:tav tm="0">
                                          <p:val>
                                            <p:fltVal val="0"/>
                                          </p:val>
                                        </p:tav>
                                        <p:tav tm="100000">
                                          <p:val>
                                            <p:strVal val="#ppt_w"/>
                                          </p:val>
                                        </p:tav>
                                      </p:tavLst>
                                    </p:anim>
                                    <p:anim calcmode="lin" valueType="num">
                                      <p:cBhvr>
                                        <p:cTn id="404" dur="3000" fill="hold"/>
                                        <p:tgtEl>
                                          <p:spTgt spid="23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964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189003-FAF7-443E-BE34-0EDE6B73C22E}"/>
              </a:ext>
            </a:extLst>
          </p:cNvPr>
          <p:cNvSpPr txBox="1"/>
          <p:nvPr/>
        </p:nvSpPr>
        <p:spPr>
          <a:xfrm>
            <a:off x="604157" y="3059668"/>
            <a:ext cx="7314951" cy="400110"/>
          </a:xfrm>
          <a:prstGeom prst="rect">
            <a:avLst/>
          </a:prstGeom>
          <a:noFill/>
        </p:spPr>
        <p:txBody>
          <a:bodyPr wrap="none" rtlCol="0">
            <a:spAutoFit/>
          </a:bodyPr>
          <a:lstStyle/>
          <a:p>
            <a:r>
              <a:rPr lang="en-GB" sz="2000" dirty="0"/>
              <a:t>Challenge 2: how we disassociate optic flow and positional cues?</a:t>
            </a:r>
            <a:endParaRPr lang="en-US" sz="2000" dirty="0"/>
          </a:p>
        </p:txBody>
      </p:sp>
    </p:spTree>
    <p:extLst>
      <p:ext uri="{BB962C8B-B14F-4D97-AF65-F5344CB8AC3E}">
        <p14:creationId xmlns:p14="http://schemas.microsoft.com/office/powerpoint/2010/main" val="227715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jpg">
            <a:extLst>
              <a:ext uri="{FF2B5EF4-FFF2-40B4-BE49-F238E27FC236}">
                <a16:creationId xmlns:a16="http://schemas.microsoft.com/office/drawing/2014/main" id="{895FF788-5687-47F4-84B4-85B90EBF7E0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32192" y="1545933"/>
            <a:ext cx="2879998" cy="215999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5029956" y="1545933"/>
            <a:ext cx="2879997" cy="2159998"/>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1332193" y="4194628"/>
            <a:ext cx="2879997" cy="2159998"/>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36457" y="4194628"/>
            <a:ext cx="2879997" cy="2159998"/>
          </a:xfrm>
          <a:prstGeom prst="rect">
            <a:avLst/>
          </a:prstGeom>
          <a:ln>
            <a:noFill/>
          </a:ln>
          <a:effectLst>
            <a:outerShdw blurRad="190500" algn="tl" rotWithShape="0">
              <a:srgbClr val="000000">
                <a:alpha val="70000"/>
              </a:srgbClr>
            </a:outerShdw>
          </a:effectLst>
        </p:spPr>
      </p:pic>
      <p:sp>
        <p:nvSpPr>
          <p:cNvPr id="4" name="Title 3">
            <a:extLst>
              <a:ext uri="{FF2B5EF4-FFF2-40B4-BE49-F238E27FC236}">
                <a16:creationId xmlns:a16="http://schemas.microsoft.com/office/drawing/2014/main" id="{DA067FD6-3933-42CF-BFEB-F7E538991D6A}"/>
              </a:ext>
            </a:extLst>
          </p:cNvPr>
          <p:cNvSpPr>
            <a:spLocks noGrp="1"/>
          </p:cNvSpPr>
          <p:nvPr>
            <p:ph type="title"/>
          </p:nvPr>
        </p:nvSpPr>
        <p:spPr/>
        <p:txBody>
          <a:bodyPr/>
          <a:lstStyle/>
          <a:p>
            <a:r>
              <a:rPr lang="en-GB" dirty="0"/>
              <a:t>Virtual scenes</a:t>
            </a:r>
          </a:p>
        </p:txBody>
      </p:sp>
    </p:spTree>
    <p:extLst>
      <p:ext uri="{BB962C8B-B14F-4D97-AF65-F5344CB8AC3E}">
        <p14:creationId xmlns:p14="http://schemas.microsoft.com/office/powerpoint/2010/main" val="1539515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In terms of optic flow…</a:t>
            </a:r>
          </a:p>
        </p:txBody>
      </p:sp>
      <p:pic>
        <p:nvPicPr>
          <p:cNvPr id="12" name="Picture 11" descr="Line.jp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413658" y="1531256"/>
            <a:ext cx="2160000" cy="1620000"/>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2452914" y="2547255"/>
            <a:ext cx="2160000" cy="1620000"/>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13942" y="3730171"/>
            <a:ext cx="2160000" cy="16200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6524171" y="4884055"/>
            <a:ext cx="2160000" cy="1620000"/>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10"/>
          <a:stretch>
            <a:fillRect/>
          </a:stretch>
        </p:blipFill>
        <p:spPr>
          <a:xfrm>
            <a:off x="424543" y="3614057"/>
            <a:ext cx="4927600" cy="2895600"/>
          </a:xfrm>
          <a:prstGeom prst="rect">
            <a:avLst/>
          </a:prstGeom>
        </p:spPr>
      </p:pic>
    </p:spTree>
    <p:extLst>
      <p:ext uri="{BB962C8B-B14F-4D97-AF65-F5344CB8AC3E}">
        <p14:creationId xmlns:p14="http://schemas.microsoft.com/office/powerpoint/2010/main" val="599928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500" dirty="0"/>
              <a:t>In terms of positional cues…</a:t>
            </a:r>
          </a:p>
        </p:txBody>
      </p:sp>
      <p:pic>
        <p:nvPicPr>
          <p:cNvPr id="12" name="Picture 11" descr="Line.jp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413658" y="1531256"/>
            <a:ext cx="2160000" cy="1620000"/>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2452914" y="2547255"/>
            <a:ext cx="2160000" cy="1620000"/>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4513942" y="3730171"/>
            <a:ext cx="2160000" cy="16200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24171" y="4884055"/>
            <a:ext cx="2160000" cy="16200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10"/>
          <a:stretch>
            <a:fillRect/>
          </a:stretch>
        </p:blipFill>
        <p:spPr>
          <a:xfrm>
            <a:off x="424543" y="3614057"/>
            <a:ext cx="4927600" cy="2895600"/>
          </a:xfrm>
          <a:prstGeom prst="rect">
            <a:avLst/>
          </a:prstGeom>
        </p:spPr>
      </p:pic>
    </p:spTree>
    <p:extLst>
      <p:ext uri="{BB962C8B-B14F-4D97-AF65-F5344CB8AC3E}">
        <p14:creationId xmlns:p14="http://schemas.microsoft.com/office/powerpoint/2010/main" val="3331051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Prism in Virtual Reality</a:t>
            </a:r>
            <a:endParaRPr lang="en-US" dirty="0"/>
          </a:p>
        </p:txBody>
      </p:sp>
      <p:pic>
        <p:nvPicPr>
          <p:cNvPr id="4" name="Picture 3">
            <a:extLst>
              <a:ext uri="{FF2B5EF4-FFF2-40B4-BE49-F238E27FC236}">
                <a16:creationId xmlns:a16="http://schemas.microsoft.com/office/drawing/2014/main" id="{16DADC9F-67A4-43D9-A7F7-0D1DB60E12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459" y="1773140"/>
            <a:ext cx="7649155" cy="4182387"/>
          </a:xfrm>
          <a:prstGeom prst="rect">
            <a:avLst/>
          </a:prstGeom>
        </p:spPr>
      </p:pic>
    </p:spTree>
    <p:extLst>
      <p:ext uri="{BB962C8B-B14F-4D97-AF65-F5344CB8AC3E}">
        <p14:creationId xmlns:p14="http://schemas.microsoft.com/office/powerpoint/2010/main" val="3724200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93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C0423E-88C4-4412-99DD-301692CC86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8" name="Group 17">
            <a:extLst>
              <a:ext uri="{FF2B5EF4-FFF2-40B4-BE49-F238E27FC236}">
                <a16:creationId xmlns:a16="http://schemas.microsoft.com/office/drawing/2014/main" id="{47E345B9-966D-4316-861E-DCD1E6504A68}"/>
              </a:ext>
            </a:extLst>
          </p:cNvPr>
          <p:cNvGrpSpPr/>
          <p:nvPr/>
        </p:nvGrpSpPr>
        <p:grpSpPr>
          <a:xfrm>
            <a:off x="-202759" y="1399429"/>
            <a:ext cx="7479528" cy="2163022"/>
            <a:chOff x="-202759" y="1399429"/>
            <a:chExt cx="7479528" cy="2163022"/>
          </a:xfrm>
        </p:grpSpPr>
        <p:sp>
          <p:nvSpPr>
            <p:cNvPr id="6" name="Oval 5">
              <a:extLst>
                <a:ext uri="{FF2B5EF4-FFF2-40B4-BE49-F238E27FC236}">
                  <a16:creationId xmlns:a16="http://schemas.microsoft.com/office/drawing/2014/main" id="{2B52FD33-03BD-4A7E-BD7F-AE055EE45DA2}"/>
                </a:ext>
              </a:extLst>
            </p:cNvPr>
            <p:cNvSpPr/>
            <p:nvPr/>
          </p:nvSpPr>
          <p:spPr>
            <a:xfrm>
              <a:off x="1017767" y="2313830"/>
              <a:ext cx="667910" cy="461175"/>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2164E15-F33A-4EED-A0B6-A7F4E60C834F}"/>
                </a:ext>
              </a:extLst>
            </p:cNvPr>
            <p:cNvSpPr/>
            <p:nvPr/>
          </p:nvSpPr>
          <p:spPr>
            <a:xfrm>
              <a:off x="2035534" y="2075290"/>
              <a:ext cx="667910" cy="461175"/>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B6D8958-BFFB-4604-8B9C-9F167F040EDD}"/>
                </a:ext>
              </a:extLst>
            </p:cNvPr>
            <p:cNvSpPr/>
            <p:nvPr/>
          </p:nvSpPr>
          <p:spPr>
            <a:xfrm>
              <a:off x="4627659" y="1399429"/>
              <a:ext cx="779228" cy="604300"/>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A99F01E-2120-4531-8307-7341FA4CDACD}"/>
                </a:ext>
              </a:extLst>
            </p:cNvPr>
            <p:cNvSpPr/>
            <p:nvPr/>
          </p:nvSpPr>
          <p:spPr>
            <a:xfrm>
              <a:off x="6608859" y="2195885"/>
              <a:ext cx="667910" cy="461175"/>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F75C3-068E-4249-9F02-3C71D6C06515}"/>
                </a:ext>
              </a:extLst>
            </p:cNvPr>
            <p:cNvSpPr/>
            <p:nvPr/>
          </p:nvSpPr>
          <p:spPr>
            <a:xfrm>
              <a:off x="5518206" y="2862469"/>
              <a:ext cx="563956" cy="385368"/>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05BA0C2-6B58-46D4-AA9B-54996A04555A}"/>
                </a:ext>
              </a:extLst>
            </p:cNvPr>
            <p:cNvSpPr/>
            <p:nvPr/>
          </p:nvSpPr>
          <p:spPr>
            <a:xfrm>
              <a:off x="6712813" y="2775005"/>
              <a:ext cx="563956" cy="385368"/>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0A935D7-E412-42EA-B153-1B34FAC92548}"/>
                </a:ext>
              </a:extLst>
            </p:cNvPr>
            <p:cNvSpPr/>
            <p:nvPr/>
          </p:nvSpPr>
          <p:spPr>
            <a:xfrm>
              <a:off x="2722660" y="2824037"/>
              <a:ext cx="563956" cy="385368"/>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351DD67-D3A6-4C27-902E-AE0D22CEDAA7}"/>
                </a:ext>
              </a:extLst>
            </p:cNvPr>
            <p:cNvSpPr/>
            <p:nvPr/>
          </p:nvSpPr>
          <p:spPr>
            <a:xfrm>
              <a:off x="4055165" y="3088546"/>
              <a:ext cx="405517" cy="266903"/>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52AE86B-FD5F-4111-8509-BE7E32CE3F02}"/>
                </a:ext>
              </a:extLst>
            </p:cNvPr>
            <p:cNvSpPr/>
            <p:nvPr/>
          </p:nvSpPr>
          <p:spPr>
            <a:xfrm>
              <a:off x="5597425" y="3295548"/>
              <a:ext cx="405517" cy="266903"/>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B10215D-4D4E-4E01-9D22-1471CE5B23F6}"/>
                </a:ext>
              </a:extLst>
            </p:cNvPr>
            <p:cNvSpPr/>
            <p:nvPr/>
          </p:nvSpPr>
          <p:spPr>
            <a:xfrm>
              <a:off x="2393195" y="3221997"/>
              <a:ext cx="405517" cy="266903"/>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9D36665-6A45-42B1-8FA6-92A495762405}"/>
                </a:ext>
              </a:extLst>
            </p:cNvPr>
            <p:cNvSpPr/>
            <p:nvPr/>
          </p:nvSpPr>
          <p:spPr>
            <a:xfrm>
              <a:off x="-202759" y="2980934"/>
              <a:ext cx="405517" cy="266903"/>
            </a:xfrm>
            <a:prstGeom prst="ellipse">
              <a:avLst/>
            </a:prstGeom>
            <a:noFill/>
            <a:ln w="7620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60D593A-E13E-4844-9D9F-1D70F5833D9E}"/>
                </a:ext>
              </a:extLst>
            </p:cNvPr>
            <p:cNvSpPr/>
            <p:nvPr/>
          </p:nvSpPr>
          <p:spPr>
            <a:xfrm>
              <a:off x="4147657" y="3379714"/>
              <a:ext cx="220531" cy="182737"/>
            </a:xfrm>
            <a:prstGeom prst="ellipse">
              <a:avLst/>
            </a:prstGeom>
            <a:noFill/>
            <a:ln w="57150">
              <a:solidFill>
                <a:schemeClr val="accent3">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62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421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1033602"/>
          </a:xfrm>
        </p:spPr>
        <p:txBody>
          <a:bodyPr/>
          <a:lstStyle/>
          <a:p>
            <a:r>
              <a:rPr lang="en-GB" dirty="0"/>
              <a:t>Results</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9799" y="1449710"/>
            <a:ext cx="3600000" cy="243891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670" y="4101818"/>
            <a:ext cx="3600000" cy="2700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8970" y="4100268"/>
            <a:ext cx="3600000" cy="2700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318771" y="3925730"/>
            <a:ext cx="602261" cy="369332"/>
          </a:xfrm>
          <a:prstGeom prst="rect">
            <a:avLst/>
          </a:prstGeom>
          <a:noFill/>
        </p:spPr>
        <p:txBody>
          <a:bodyPr wrap="none" rtlCol="0">
            <a:spAutoFit/>
          </a:bodyPr>
          <a:lstStyle/>
          <a:p>
            <a:r>
              <a:rPr lang="en-US" dirty="0"/>
              <a:t>Line</a:t>
            </a:r>
          </a:p>
        </p:txBody>
      </p:sp>
      <p:sp>
        <p:nvSpPr>
          <p:cNvPr id="15" name="TextBox 14"/>
          <p:cNvSpPr txBox="1"/>
          <p:nvPr/>
        </p:nvSpPr>
        <p:spPr>
          <a:xfrm>
            <a:off x="6098464" y="3924180"/>
            <a:ext cx="1458076" cy="369332"/>
          </a:xfrm>
          <a:prstGeom prst="rect">
            <a:avLst/>
          </a:prstGeom>
          <a:noFill/>
        </p:spPr>
        <p:txBody>
          <a:bodyPr wrap="none" rtlCol="0">
            <a:spAutoFit/>
          </a:bodyPr>
          <a:lstStyle/>
          <a:p>
            <a:r>
              <a:rPr lang="en-US" dirty="0"/>
              <a:t>Empty Room</a:t>
            </a:r>
          </a:p>
        </p:txBody>
      </p:sp>
      <p:sp>
        <p:nvSpPr>
          <p:cNvPr id="16" name="TextBox 15"/>
          <p:cNvSpPr txBox="1"/>
          <p:nvPr/>
        </p:nvSpPr>
        <p:spPr>
          <a:xfrm>
            <a:off x="2317227" y="1153076"/>
            <a:ext cx="891139" cy="369332"/>
          </a:xfrm>
          <a:prstGeom prst="rect">
            <a:avLst/>
          </a:prstGeom>
          <a:noFill/>
        </p:spPr>
        <p:txBody>
          <a:bodyPr wrap="none" rtlCol="0">
            <a:spAutoFit/>
          </a:bodyPr>
          <a:lstStyle/>
          <a:p>
            <a:r>
              <a:rPr lang="en-US" dirty="0"/>
              <a:t>Outline</a:t>
            </a:r>
          </a:p>
        </p:txBody>
      </p:sp>
      <p:pic>
        <p:nvPicPr>
          <p:cNvPr id="17" name="Picture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19113" y="1448160"/>
            <a:ext cx="3600000" cy="2420771"/>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250863" y="1151526"/>
            <a:ext cx="1149924" cy="369332"/>
          </a:xfrm>
          <a:prstGeom prst="rect">
            <a:avLst/>
          </a:prstGeom>
          <a:noFill/>
        </p:spPr>
        <p:txBody>
          <a:bodyPr wrap="none" rtlCol="0">
            <a:spAutoFit/>
          </a:bodyPr>
          <a:lstStyle/>
          <a:p>
            <a:r>
              <a:rPr lang="en-US" dirty="0"/>
              <a:t>Dot Cloud</a:t>
            </a:r>
          </a:p>
        </p:txBody>
      </p:sp>
    </p:spTree>
    <p:extLst>
      <p:ext uri="{BB962C8B-B14F-4D97-AF65-F5344CB8AC3E}">
        <p14:creationId xmlns:p14="http://schemas.microsoft.com/office/powerpoint/2010/main" val="2027021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7683-8E4F-4836-A3BE-F75641395100}"/>
              </a:ext>
            </a:extLst>
          </p:cNvPr>
          <p:cNvSpPr>
            <a:spLocks noGrp="1"/>
          </p:cNvSpPr>
          <p:nvPr>
            <p:ph type="title"/>
          </p:nvPr>
        </p:nvSpPr>
        <p:spPr/>
        <p:txBody>
          <a:bodyPr/>
          <a:lstStyle/>
          <a:p>
            <a:r>
              <a:rPr lang="en-GB" sz="3200" dirty="0"/>
              <a:t>Study curiosity and exploration in VR</a:t>
            </a:r>
          </a:p>
        </p:txBody>
      </p:sp>
    </p:spTree>
    <p:extLst>
      <p:ext uri="{BB962C8B-B14F-4D97-AF65-F5344CB8AC3E}">
        <p14:creationId xmlns:p14="http://schemas.microsoft.com/office/powerpoint/2010/main" val="25405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7683-8E4F-4836-A3BE-F75641395100}"/>
              </a:ext>
            </a:extLst>
          </p:cNvPr>
          <p:cNvSpPr>
            <a:spLocks noGrp="1"/>
          </p:cNvSpPr>
          <p:nvPr>
            <p:ph type="title"/>
          </p:nvPr>
        </p:nvSpPr>
        <p:spPr/>
        <p:txBody>
          <a:bodyPr/>
          <a:lstStyle/>
          <a:p>
            <a:r>
              <a:rPr lang="en-GB" sz="3200" dirty="0"/>
              <a:t>VR in industry</a:t>
            </a:r>
          </a:p>
        </p:txBody>
      </p:sp>
    </p:spTree>
    <p:extLst>
      <p:ext uri="{BB962C8B-B14F-4D97-AF65-F5344CB8AC3E}">
        <p14:creationId xmlns:p14="http://schemas.microsoft.com/office/powerpoint/2010/main" val="149720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C893-DEDD-4BB9-BEAE-579394FE7138}"/>
              </a:ext>
            </a:extLst>
          </p:cNvPr>
          <p:cNvSpPr>
            <a:spLocks noGrp="1"/>
          </p:cNvSpPr>
          <p:nvPr>
            <p:ph type="title"/>
          </p:nvPr>
        </p:nvSpPr>
        <p:spPr/>
        <p:txBody>
          <a:bodyPr/>
          <a:lstStyle/>
          <a:p>
            <a:r>
              <a:rPr lang="en-GB" dirty="0"/>
              <a:t>Placement at Vicon</a:t>
            </a:r>
            <a:endParaRPr lang="en-US" dirty="0"/>
          </a:p>
        </p:txBody>
      </p:sp>
      <p:sp>
        <p:nvSpPr>
          <p:cNvPr id="3" name="Text Placeholder 2">
            <a:extLst>
              <a:ext uri="{FF2B5EF4-FFF2-40B4-BE49-F238E27FC236}">
                <a16:creationId xmlns:a16="http://schemas.microsoft.com/office/drawing/2014/main" id="{BD9F1895-7DB2-47D4-8A76-DCCFCDBCC7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94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131C5-8E23-45B0-96B6-DB26689CA333}"/>
              </a:ext>
            </a:extLst>
          </p:cNvPr>
          <p:cNvSpPr>
            <a:spLocks noGrp="1"/>
          </p:cNvSpPr>
          <p:nvPr>
            <p:ph type="title"/>
          </p:nvPr>
        </p:nvSpPr>
        <p:spPr/>
        <p:txBody>
          <a:bodyPr/>
          <a:lstStyle/>
          <a:p>
            <a:r>
              <a:rPr lang="en-GB" dirty="0"/>
              <a:t>About Vicon</a:t>
            </a:r>
            <a:endParaRPr lang="en-US" dirty="0"/>
          </a:p>
        </p:txBody>
      </p:sp>
      <p:sp>
        <p:nvSpPr>
          <p:cNvPr id="5" name="Content Placeholder 4">
            <a:extLst>
              <a:ext uri="{FF2B5EF4-FFF2-40B4-BE49-F238E27FC236}">
                <a16:creationId xmlns:a16="http://schemas.microsoft.com/office/drawing/2014/main" id="{E461E45E-62EB-4D78-8853-E85F35E15AB5}"/>
              </a:ext>
            </a:extLst>
          </p:cNvPr>
          <p:cNvSpPr>
            <a:spLocks noGrp="1"/>
          </p:cNvSpPr>
          <p:nvPr>
            <p:ph idx="1"/>
          </p:nvPr>
        </p:nvSpPr>
        <p:spPr>
          <a:xfrm>
            <a:off x="685801" y="1550896"/>
            <a:ext cx="7770813" cy="4786404"/>
          </a:xfrm>
        </p:spPr>
        <p:txBody>
          <a:bodyPr>
            <a:normAutofit/>
          </a:bodyPr>
          <a:lstStyle/>
          <a:p>
            <a:pPr>
              <a:lnSpc>
                <a:spcPct val="150000"/>
              </a:lnSpc>
            </a:pPr>
            <a:r>
              <a:rPr lang="en-US" sz="2000" dirty="0"/>
              <a:t>The leading developer of motion capture and services</a:t>
            </a:r>
          </a:p>
          <a:p>
            <a:pPr lvl="2">
              <a:lnSpc>
                <a:spcPct val="150000"/>
              </a:lnSpc>
            </a:pPr>
            <a:r>
              <a:rPr lang="en-GB" sz="1700" dirty="0"/>
              <a:t>The first commercial motion capture systems in the early 1980s.</a:t>
            </a:r>
          </a:p>
          <a:p>
            <a:pPr lvl="2">
              <a:lnSpc>
                <a:spcPct val="150000"/>
              </a:lnSpc>
            </a:pPr>
            <a:r>
              <a:rPr lang="en-GB" sz="1700" dirty="0"/>
              <a:t>The most accurate real-time entertainment software in 2012.</a:t>
            </a:r>
          </a:p>
          <a:p>
            <a:pPr lvl="2">
              <a:lnSpc>
                <a:spcPct val="150000"/>
              </a:lnSpc>
            </a:pPr>
            <a:r>
              <a:rPr lang="en-GB" sz="1700" dirty="0"/>
              <a:t>The world’s most intelligent camera platform in 2015.</a:t>
            </a:r>
            <a:endParaRPr lang="en-US" sz="1700" dirty="0"/>
          </a:p>
          <a:p>
            <a:pPr>
              <a:lnSpc>
                <a:spcPct val="150000"/>
              </a:lnSpc>
            </a:pPr>
            <a:r>
              <a:rPr lang="en-GB" sz="2000" dirty="0"/>
              <a:t>Largest supplier in the world - has customers over 70 countries around the world</a:t>
            </a:r>
          </a:p>
          <a:p>
            <a:pPr lvl="2">
              <a:lnSpc>
                <a:spcPct val="150000"/>
              </a:lnSpc>
            </a:pPr>
            <a:r>
              <a:rPr lang="en-GB" sz="1700" dirty="0"/>
              <a:t>Life sciences</a:t>
            </a:r>
          </a:p>
          <a:p>
            <a:pPr lvl="2">
              <a:lnSpc>
                <a:spcPct val="150000"/>
              </a:lnSpc>
            </a:pPr>
            <a:r>
              <a:rPr lang="en-GB" sz="1700" dirty="0"/>
              <a:t>Entertainment </a:t>
            </a:r>
          </a:p>
          <a:p>
            <a:pPr lvl="2">
              <a:lnSpc>
                <a:spcPct val="150000"/>
              </a:lnSpc>
            </a:pPr>
            <a:r>
              <a:rPr lang="en-GB" sz="1700" dirty="0"/>
              <a:t>Engineering industries</a:t>
            </a:r>
            <a:endParaRPr lang="en-US" sz="1700" dirty="0"/>
          </a:p>
          <a:p>
            <a:endParaRPr lang="en-US" sz="2000" dirty="0"/>
          </a:p>
        </p:txBody>
      </p:sp>
    </p:spTree>
    <p:extLst>
      <p:ext uri="{BB962C8B-B14F-4D97-AF65-F5344CB8AC3E}">
        <p14:creationId xmlns:p14="http://schemas.microsoft.com/office/powerpoint/2010/main" val="24810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8CF85A-CF1A-4F19-ABF4-3572F3058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2217"/>
            <a:ext cx="9144000" cy="5153566"/>
          </a:xfrm>
          <a:prstGeom prst="rect">
            <a:avLst/>
          </a:prstGeom>
        </p:spPr>
      </p:pic>
    </p:spTree>
    <p:extLst>
      <p:ext uri="{BB962C8B-B14F-4D97-AF65-F5344CB8AC3E}">
        <p14:creationId xmlns:p14="http://schemas.microsoft.com/office/powerpoint/2010/main" val="2699376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175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A994C5-0B1D-1E46-AA98-CA4832A01EFC}"/>
              </a:ext>
            </a:extLst>
          </p:cNvPr>
          <p:cNvSpPr>
            <a:spLocks noGrp="1"/>
          </p:cNvSpPr>
          <p:nvPr>
            <p:ph type="title"/>
          </p:nvPr>
        </p:nvSpPr>
        <p:spPr/>
        <p:txBody>
          <a:bodyPr/>
          <a:lstStyle/>
          <a:p>
            <a:r>
              <a:rPr lang="en-US" dirty="0"/>
              <a:t>Placement at Vicon</a:t>
            </a:r>
          </a:p>
        </p:txBody>
      </p:sp>
      <p:sp>
        <p:nvSpPr>
          <p:cNvPr id="9" name="Content Placeholder 8">
            <a:extLst>
              <a:ext uri="{FF2B5EF4-FFF2-40B4-BE49-F238E27FC236}">
                <a16:creationId xmlns:a16="http://schemas.microsoft.com/office/drawing/2014/main" id="{F3EA5A4E-41DE-BE45-BE85-9234055E3453}"/>
              </a:ext>
            </a:extLst>
          </p:cNvPr>
          <p:cNvSpPr>
            <a:spLocks noGrp="1"/>
          </p:cNvSpPr>
          <p:nvPr>
            <p:ph idx="1"/>
          </p:nvPr>
        </p:nvSpPr>
        <p:spPr/>
        <p:txBody>
          <a:bodyPr>
            <a:normAutofit/>
          </a:bodyPr>
          <a:lstStyle/>
          <a:p>
            <a:endParaRPr lang="en-US" sz="2400" dirty="0"/>
          </a:p>
          <a:p>
            <a:r>
              <a:rPr lang="en-US" sz="2400" dirty="0"/>
              <a:t>Observe development of the systems.</a:t>
            </a:r>
          </a:p>
          <a:p>
            <a:pPr marL="0" indent="0">
              <a:buNone/>
            </a:pPr>
            <a:endParaRPr lang="en-US" sz="2400" dirty="0"/>
          </a:p>
          <a:p>
            <a:r>
              <a:rPr lang="en-US" sz="2400" dirty="0"/>
              <a:t>Take part in a small project.</a:t>
            </a:r>
          </a:p>
        </p:txBody>
      </p:sp>
    </p:spTree>
    <p:extLst>
      <p:ext uri="{BB962C8B-B14F-4D97-AF65-F5344CB8AC3E}">
        <p14:creationId xmlns:p14="http://schemas.microsoft.com/office/powerpoint/2010/main" val="32740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57C4-E68B-2C44-BB71-3D986251B5C0}"/>
              </a:ext>
            </a:extLst>
          </p:cNvPr>
          <p:cNvSpPr>
            <a:spLocks noGrp="1"/>
          </p:cNvSpPr>
          <p:nvPr>
            <p:ph type="title"/>
          </p:nvPr>
        </p:nvSpPr>
        <p:spPr/>
        <p:txBody>
          <a:bodyPr/>
          <a:lstStyle/>
          <a:p>
            <a:r>
              <a:rPr lang="en-US" dirty="0"/>
              <a:t>VR in Research and Industry</a:t>
            </a:r>
          </a:p>
        </p:txBody>
      </p:sp>
      <p:graphicFrame>
        <p:nvGraphicFramePr>
          <p:cNvPr id="4" name="Content Placeholder 3">
            <a:extLst>
              <a:ext uri="{FF2B5EF4-FFF2-40B4-BE49-F238E27FC236}">
                <a16:creationId xmlns:a16="http://schemas.microsoft.com/office/drawing/2014/main" id="{9F175167-8435-3742-A867-8DD065889BA4}"/>
              </a:ext>
            </a:extLst>
          </p:cNvPr>
          <p:cNvGraphicFramePr>
            <a:graphicFrameLocks noGrp="1" noChangeAspect="1"/>
          </p:cNvGraphicFramePr>
          <p:nvPr>
            <p:ph idx="1"/>
            <p:extLst>
              <p:ext uri="{D42A27DB-BD31-4B8C-83A1-F6EECF244321}">
                <p14:modId xmlns:p14="http://schemas.microsoft.com/office/powerpoint/2010/main" val="533925964"/>
              </p:ext>
            </p:extLst>
          </p:nvPr>
        </p:nvGraphicFramePr>
        <p:xfrm>
          <a:off x="685800" y="1868488"/>
          <a:ext cx="7770813" cy="425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29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 Reality</a:t>
            </a:r>
            <a:endParaRPr lang="en-US" dirty="0"/>
          </a:p>
        </p:txBody>
      </p:sp>
      <p:pic>
        <p:nvPicPr>
          <p:cNvPr id="6" name="Picture 5">
            <a:extLst>
              <a:ext uri="{FF2B5EF4-FFF2-40B4-BE49-F238E27FC236}">
                <a16:creationId xmlns:a16="http://schemas.microsoft.com/office/drawing/2014/main" id="{5B5B6AED-4A56-4951-8EF8-00E9ED299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207" y="1550896"/>
            <a:ext cx="6480000" cy="4860000"/>
          </a:xfrm>
          <a:prstGeom prst="rect">
            <a:avLst/>
          </a:prstGeom>
        </p:spPr>
      </p:pic>
      <p:sp>
        <p:nvSpPr>
          <p:cNvPr id="11" name="Rectangle 10">
            <a:extLst>
              <a:ext uri="{FF2B5EF4-FFF2-40B4-BE49-F238E27FC236}">
                <a16:creationId xmlns:a16="http://schemas.microsoft.com/office/drawing/2014/main" id="{0BFAA62E-CAB3-4BF1-A4A1-FA393D92E490}"/>
              </a:ext>
            </a:extLst>
          </p:cNvPr>
          <p:cNvSpPr/>
          <p:nvPr/>
        </p:nvSpPr>
        <p:spPr>
          <a:xfrm>
            <a:off x="1594873" y="3428999"/>
            <a:ext cx="2977127" cy="257423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3027F242-F445-4842-97D9-C7153A9D4621}"/>
              </a:ext>
            </a:extLst>
          </p:cNvPr>
          <p:cNvGrpSpPr/>
          <p:nvPr/>
        </p:nvGrpSpPr>
        <p:grpSpPr>
          <a:xfrm>
            <a:off x="1463040" y="1661823"/>
            <a:ext cx="2821685" cy="1767177"/>
            <a:chOff x="1463040" y="1661823"/>
            <a:chExt cx="2821685" cy="1767177"/>
          </a:xfrm>
        </p:grpSpPr>
        <p:sp>
          <p:nvSpPr>
            <p:cNvPr id="7" name="Rectangle 6">
              <a:extLst>
                <a:ext uri="{FF2B5EF4-FFF2-40B4-BE49-F238E27FC236}">
                  <a16:creationId xmlns:a16="http://schemas.microsoft.com/office/drawing/2014/main" id="{4EEC9A50-798F-4FC7-BA26-2BC8BEA19358}"/>
                </a:ext>
              </a:extLst>
            </p:cNvPr>
            <p:cNvSpPr/>
            <p:nvPr/>
          </p:nvSpPr>
          <p:spPr>
            <a:xfrm>
              <a:off x="1463040" y="1661823"/>
              <a:ext cx="2552369" cy="176717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E234662-9017-4979-9043-7E044E717DD2}"/>
                </a:ext>
              </a:extLst>
            </p:cNvPr>
            <p:cNvSpPr/>
            <p:nvPr/>
          </p:nvSpPr>
          <p:spPr>
            <a:xfrm>
              <a:off x="3651968" y="2099851"/>
              <a:ext cx="632757" cy="45248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1382F834-33C4-402F-ADCF-0C0B8D5AA9C9}"/>
              </a:ext>
            </a:extLst>
          </p:cNvPr>
          <p:cNvSpPr/>
          <p:nvPr/>
        </p:nvSpPr>
        <p:spPr>
          <a:xfrm>
            <a:off x="3945173" y="1661822"/>
            <a:ext cx="3735787" cy="176717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BBE7275-9C3D-4EF0-8899-BB7EEEA72F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69840" y="1675677"/>
            <a:ext cx="5402734" cy="4610438"/>
          </a:xfrm>
          <a:prstGeom prst="rect">
            <a:avLst/>
          </a:prstGeom>
        </p:spPr>
      </p:pic>
    </p:spTree>
    <p:extLst>
      <p:ext uri="{BB962C8B-B14F-4D97-AF65-F5344CB8AC3E}">
        <p14:creationId xmlns:p14="http://schemas.microsoft.com/office/powerpoint/2010/main" val="49707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50000" y="50000"/>
                                    </p:animScale>
                                  </p:childTnLst>
                                </p:cTn>
                              </p:par>
                              <p:par>
                                <p:cTn id="7" presetID="42" presetClass="path" presetSubtype="0" accel="50000" decel="50000" fill="hold" nodeType="withEffect">
                                  <p:stCondLst>
                                    <p:cond delay="0"/>
                                  </p:stCondLst>
                                  <p:childTnLst>
                                    <p:animMotion origin="layout" path="M 3.61111E-6 4.44444E-6 L 0.17847 0.1618 " pathEditMode="relative" rAng="0" ptsTypes="AA">
                                      <p:cBhvr>
                                        <p:cTn id="8" dur="2000" fill="hold"/>
                                        <p:tgtEl>
                                          <p:spTgt spid="12"/>
                                        </p:tgtEl>
                                        <p:attrNameLst>
                                          <p:attrName>ppt_x</p:attrName>
                                          <p:attrName>ppt_y</p:attrName>
                                        </p:attrNameLst>
                                      </p:cBhvr>
                                      <p:rCtr x="8924" y="8079"/>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7683-8E4F-4836-A3BE-F75641395100}"/>
              </a:ext>
            </a:extLst>
          </p:cNvPr>
          <p:cNvSpPr>
            <a:spLocks noGrp="1"/>
          </p:cNvSpPr>
          <p:nvPr>
            <p:ph type="title"/>
          </p:nvPr>
        </p:nvSpPr>
        <p:spPr>
          <a:xfrm>
            <a:off x="4797704" y="3405730"/>
            <a:ext cx="3251859" cy="512989"/>
          </a:xfrm>
        </p:spPr>
        <p:txBody>
          <a:bodyPr/>
          <a:lstStyle/>
          <a:p>
            <a:r>
              <a:rPr lang="en-GB" sz="4000" dirty="0"/>
              <a:t>Thank you!</a:t>
            </a:r>
          </a:p>
        </p:txBody>
      </p:sp>
      <p:pic>
        <p:nvPicPr>
          <p:cNvPr id="1026" name="Picture 2" descr="Image result for ESRC">
            <a:extLst>
              <a:ext uri="{FF2B5EF4-FFF2-40B4-BE49-F238E27FC236}">
                <a16:creationId xmlns:a16="http://schemas.microsoft.com/office/drawing/2014/main" id="{DD527FDB-E872-46A7-9853-BA1E68B7ED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8250" y="425970"/>
            <a:ext cx="2597467"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icon">
            <a:extLst>
              <a:ext uri="{FF2B5EF4-FFF2-40B4-BE49-F238E27FC236}">
                <a16:creationId xmlns:a16="http://schemas.microsoft.com/office/drawing/2014/main" id="{5309EFA2-D15D-4774-A8AF-6CED4FED94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4523" y="4738480"/>
            <a:ext cx="270491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35447201-7FF9-4E87-B5A4-8B87F7D76A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786" y="2762225"/>
            <a:ext cx="187003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ardiff university psychology">
            <a:extLst>
              <a:ext uri="{FF2B5EF4-FFF2-40B4-BE49-F238E27FC236}">
                <a16:creationId xmlns:a16="http://schemas.microsoft.com/office/drawing/2014/main" id="{0654F4B2-126A-4C94-8C86-DE979B601B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4144" y="2762225"/>
            <a:ext cx="2012154"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7683-8E4F-4836-A3BE-F75641395100}"/>
              </a:ext>
            </a:extLst>
          </p:cNvPr>
          <p:cNvSpPr>
            <a:spLocks noGrp="1"/>
          </p:cNvSpPr>
          <p:nvPr>
            <p:ph type="title"/>
          </p:nvPr>
        </p:nvSpPr>
        <p:spPr/>
        <p:txBody>
          <a:bodyPr/>
          <a:lstStyle/>
          <a:p>
            <a:r>
              <a:rPr lang="en-GB" sz="3200" dirty="0"/>
              <a:t>Study Visual Guidance of Walking in VR</a:t>
            </a:r>
          </a:p>
        </p:txBody>
      </p:sp>
    </p:spTree>
    <p:extLst>
      <p:ext uri="{BB962C8B-B14F-4D97-AF65-F5344CB8AC3E}">
        <p14:creationId xmlns:p14="http://schemas.microsoft.com/office/powerpoint/2010/main" val="40126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07" y="121023"/>
            <a:ext cx="7770813" cy="1429871"/>
          </a:xfrm>
        </p:spPr>
        <p:txBody>
          <a:bodyPr/>
          <a:lstStyle/>
          <a:p>
            <a:r>
              <a:rPr lang="en-US" dirty="0"/>
              <a:t>Classic Theories</a:t>
            </a:r>
          </a:p>
        </p:txBody>
      </p:sp>
      <p:sp>
        <p:nvSpPr>
          <p:cNvPr id="3" name="Content Placeholder 2"/>
          <p:cNvSpPr>
            <a:spLocks noGrp="1"/>
          </p:cNvSpPr>
          <p:nvPr>
            <p:ph sz="half" idx="1"/>
          </p:nvPr>
        </p:nvSpPr>
        <p:spPr>
          <a:xfrm>
            <a:off x="685799" y="1760538"/>
            <a:ext cx="3955869" cy="4365625"/>
          </a:xfrm>
        </p:spPr>
        <p:txBody>
          <a:bodyPr/>
          <a:lstStyle/>
          <a:p>
            <a:pPr>
              <a:buFont typeface="Courier New"/>
              <a:buChar char="o"/>
            </a:pPr>
            <a:r>
              <a:rPr lang="en-US" sz="2800" dirty="0"/>
              <a:t>Optic Flow Hypothesis</a:t>
            </a:r>
          </a:p>
          <a:p>
            <a:pPr lvl="1">
              <a:buFont typeface="Courier New"/>
              <a:buChar char="o"/>
            </a:pPr>
            <a:r>
              <a:rPr lang="en-US" sz="2400" dirty="0"/>
              <a:t>James Gibson (1940s)</a:t>
            </a:r>
          </a:p>
        </p:txBody>
      </p:sp>
      <p:grpSp>
        <p:nvGrpSpPr>
          <p:cNvPr id="5" name="Group 4"/>
          <p:cNvGrpSpPr/>
          <p:nvPr/>
        </p:nvGrpSpPr>
        <p:grpSpPr>
          <a:xfrm>
            <a:off x="5653919" y="4029180"/>
            <a:ext cx="1286004" cy="1478274"/>
            <a:chOff x="2600665" y="2939286"/>
            <a:chExt cx="1286004" cy="1478274"/>
          </a:xfrm>
        </p:grpSpPr>
        <p:cxnSp>
          <p:nvCxnSpPr>
            <p:cNvPr id="6" name="Straight Arrow Connector 5"/>
            <p:cNvCxnSpPr/>
            <p:nvPr/>
          </p:nvCxnSpPr>
          <p:spPr>
            <a:xfrm flipH="1" flipV="1">
              <a:off x="3227059" y="2939286"/>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H="1">
              <a:off x="3243667" y="4034174"/>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rot="5400000" flipH="1" flipV="1">
              <a:off x="3690982" y="3570917"/>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rot="16200000" flipH="1" flipV="1">
              <a:off x="2788364" y="3578905"/>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V="1">
              <a:off x="3467325" y="321084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flipV="1">
              <a:off x="2701131" y="319551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a:off x="2781009" y="396228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3428651" y="3962933"/>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14" name="Content Placeholder 13">
            <a:extLst>
              <a:ext uri="{FF2B5EF4-FFF2-40B4-BE49-F238E27FC236}">
                <a16:creationId xmlns:a16="http://schemas.microsoft.com/office/drawing/2014/main" id="{88363834-A89E-AD40-B8E8-783F7E9E0003}"/>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72516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4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Theories</a:t>
            </a:r>
          </a:p>
        </p:txBody>
      </p:sp>
      <p:sp>
        <p:nvSpPr>
          <p:cNvPr id="3" name="Content Placeholder 2"/>
          <p:cNvSpPr>
            <a:spLocks noGrp="1"/>
          </p:cNvSpPr>
          <p:nvPr>
            <p:ph sz="half" idx="1"/>
          </p:nvPr>
        </p:nvSpPr>
        <p:spPr>
          <a:xfrm>
            <a:off x="685799" y="1760538"/>
            <a:ext cx="5784669" cy="4365625"/>
          </a:xfrm>
        </p:spPr>
        <p:txBody>
          <a:bodyPr/>
          <a:lstStyle/>
          <a:p>
            <a:pPr>
              <a:buFont typeface="Courier New"/>
              <a:buChar char="o"/>
            </a:pPr>
            <a:r>
              <a:rPr lang="en-US" sz="2800" dirty="0"/>
              <a:t>Egocentric Direction Hypothesis</a:t>
            </a:r>
          </a:p>
          <a:p>
            <a:pPr lvl="1">
              <a:buFont typeface="Courier New"/>
              <a:buChar char="o"/>
            </a:pPr>
            <a:r>
              <a:rPr lang="en-US" sz="2400" dirty="0"/>
              <a:t>Simon Rushton et al. (1998)</a:t>
            </a:r>
            <a:br>
              <a:rPr lang="en-US" sz="2400" dirty="0"/>
            </a:br>
            <a:endParaRPr lang="en-US" sz="2400" dirty="0"/>
          </a:p>
        </p:txBody>
      </p:sp>
      <p:grpSp>
        <p:nvGrpSpPr>
          <p:cNvPr id="39" name="Group 38"/>
          <p:cNvGrpSpPr/>
          <p:nvPr/>
        </p:nvGrpSpPr>
        <p:grpSpPr>
          <a:xfrm>
            <a:off x="4546556" y="3054601"/>
            <a:ext cx="3661866" cy="3413217"/>
            <a:chOff x="295418" y="2780813"/>
            <a:chExt cx="3661866" cy="3413217"/>
          </a:xfrm>
        </p:grpSpPr>
        <p:sp>
          <p:nvSpPr>
            <p:cNvPr id="7" name="TextBox 6"/>
            <p:cNvSpPr txBox="1"/>
            <p:nvPr/>
          </p:nvSpPr>
          <p:spPr>
            <a:xfrm>
              <a:off x="2866120" y="3825694"/>
              <a:ext cx="1091164" cy="276999"/>
            </a:xfrm>
            <a:prstGeom prst="rect">
              <a:avLst/>
            </a:prstGeom>
            <a:noFill/>
          </p:spPr>
          <p:txBody>
            <a:bodyPr wrap="none" rtlCol="0">
              <a:spAutoFit/>
            </a:bodyPr>
            <a:lstStyle/>
            <a:p>
              <a:r>
                <a:rPr lang="en-US" sz="1200" dirty="0">
                  <a:solidFill>
                    <a:schemeClr val="accent4"/>
                  </a:solidFill>
                </a:rPr>
                <a:t>Median Plane</a:t>
              </a:r>
            </a:p>
          </p:txBody>
        </p:sp>
        <p:grpSp>
          <p:nvGrpSpPr>
            <p:cNvPr id="38" name="Group 37"/>
            <p:cNvGrpSpPr/>
            <p:nvPr/>
          </p:nvGrpSpPr>
          <p:grpSpPr>
            <a:xfrm>
              <a:off x="295418" y="2780813"/>
              <a:ext cx="3535533" cy="3413217"/>
              <a:chOff x="295418" y="2772973"/>
              <a:chExt cx="3535533" cy="3413217"/>
            </a:xfrm>
          </p:grpSpPr>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ackgroundRemoval t="1125" b="100000" l="0" r="91419"/>
                        </a14:imgEffect>
                      </a14:imgLayer>
                    </a14:imgProps>
                  </a:ext>
                  <a:ext uri="{28A0092B-C50C-407E-A947-70E740481C1C}">
                    <a14:useLocalDpi xmlns:a14="http://schemas.microsoft.com/office/drawing/2010/main"/>
                  </a:ext>
                </a:extLst>
              </a:blip>
              <a:stretch>
                <a:fillRect/>
              </a:stretch>
            </p:blipFill>
            <p:spPr>
              <a:xfrm>
                <a:off x="1153122" y="3508293"/>
                <a:ext cx="2028507" cy="2677897"/>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2333625" y="4000500"/>
                <a:ext cx="587375" cy="0"/>
              </a:xfrm>
              <a:prstGeom prst="line">
                <a:avLst/>
              </a:prstGeom>
              <a:ln>
                <a:solidFill>
                  <a:schemeClr val="accent4"/>
                </a:solidFill>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0" name="Straight Connector 9"/>
              <p:cNvCxnSpPr/>
              <p:nvPr/>
            </p:nvCxnSpPr>
            <p:spPr>
              <a:xfrm flipV="1">
                <a:off x="1533526" y="3706813"/>
                <a:ext cx="0" cy="354283"/>
              </a:xfrm>
              <a:prstGeom prst="line">
                <a:avLst/>
              </a:prstGeom>
              <a:ln>
                <a:solidFill>
                  <a:schemeClr val="accent4"/>
                </a:solidFill>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3" name="TextBox 12"/>
              <p:cNvSpPr txBox="1"/>
              <p:nvPr/>
            </p:nvSpPr>
            <p:spPr>
              <a:xfrm>
                <a:off x="636987" y="3438236"/>
                <a:ext cx="1106343" cy="276999"/>
              </a:xfrm>
              <a:prstGeom prst="rect">
                <a:avLst/>
              </a:prstGeom>
              <a:noFill/>
              <a:ln>
                <a:noFill/>
              </a:ln>
            </p:spPr>
            <p:txBody>
              <a:bodyPr wrap="none" rtlCol="0">
                <a:spAutoFit/>
              </a:bodyPr>
              <a:lstStyle/>
              <a:p>
                <a:r>
                  <a:rPr lang="en-US" sz="1200" dirty="0">
                    <a:solidFill>
                      <a:schemeClr val="accent4"/>
                    </a:solidFill>
                  </a:rPr>
                  <a:t>Coronal Plane</a:t>
                </a:r>
              </a:p>
            </p:txBody>
          </p:sp>
          <p:cxnSp>
            <p:nvCxnSpPr>
              <p:cNvPr id="16" name="Straight Connector 15"/>
              <p:cNvCxnSpPr/>
              <p:nvPr/>
            </p:nvCxnSpPr>
            <p:spPr>
              <a:xfrm flipV="1">
                <a:off x="2673725" y="4729448"/>
                <a:ext cx="0" cy="354283"/>
              </a:xfrm>
              <a:prstGeom prst="line">
                <a:avLst/>
              </a:prstGeom>
              <a:ln>
                <a:solidFill>
                  <a:schemeClr val="accent4"/>
                </a:solidFill>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2560505" y="5093694"/>
                <a:ext cx="1268421" cy="276999"/>
              </a:xfrm>
              <a:prstGeom prst="rect">
                <a:avLst/>
              </a:prstGeom>
              <a:noFill/>
            </p:spPr>
            <p:txBody>
              <a:bodyPr wrap="none" rtlCol="0">
                <a:spAutoFit/>
              </a:bodyPr>
              <a:lstStyle/>
              <a:p>
                <a:r>
                  <a:rPr lang="en-US" sz="1200" dirty="0">
                    <a:solidFill>
                      <a:schemeClr val="accent4"/>
                    </a:solidFill>
                  </a:rPr>
                  <a:t>Horizontal Plane</a:t>
                </a:r>
              </a:p>
            </p:txBody>
          </p:sp>
          <p:cxnSp>
            <p:nvCxnSpPr>
              <p:cNvPr id="20" name="Straight Arrow Connector 19"/>
              <p:cNvCxnSpPr>
                <a:endCxn id="27" idx="1"/>
              </p:cNvCxnSpPr>
              <p:nvPr/>
            </p:nvCxnSpPr>
            <p:spPr>
              <a:xfrm>
                <a:off x="2105804" y="4398215"/>
                <a:ext cx="989048" cy="41787"/>
              </a:xfrm>
              <a:prstGeom prst="straightConnector1">
                <a:avLst/>
              </a:prstGeom>
              <a:ln w="38100" cmpd="sng">
                <a:solidFill>
                  <a:schemeClr val="accent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094852" y="4255336"/>
                <a:ext cx="736099" cy="369332"/>
              </a:xfrm>
              <a:prstGeom prst="rect">
                <a:avLst/>
              </a:prstGeom>
              <a:noFill/>
              <a:ln w="19050" cmpd="sng">
                <a:solidFill>
                  <a:srgbClr val="1D86CD"/>
                </a:solidFill>
              </a:ln>
            </p:spPr>
            <p:txBody>
              <a:bodyPr wrap="none" rtlCol="0">
                <a:spAutoFit/>
              </a:bodyPr>
              <a:lstStyle/>
              <a:p>
                <a:r>
                  <a:rPr lang="en-US" b="1" dirty="0">
                    <a:solidFill>
                      <a:schemeClr val="accent1"/>
                    </a:solidFill>
                  </a:rPr>
                  <a:t>x axis</a:t>
                </a:r>
              </a:p>
            </p:txBody>
          </p:sp>
          <p:cxnSp>
            <p:nvCxnSpPr>
              <p:cNvPr id="28" name="Straight Arrow Connector 27"/>
              <p:cNvCxnSpPr/>
              <p:nvPr/>
            </p:nvCxnSpPr>
            <p:spPr>
              <a:xfrm flipH="1">
                <a:off x="874597" y="4398215"/>
                <a:ext cx="1231208" cy="60764"/>
              </a:xfrm>
              <a:prstGeom prst="straightConnector1">
                <a:avLst/>
              </a:prstGeom>
              <a:ln>
                <a:solidFill>
                  <a:schemeClr val="accent4"/>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95418" y="4291365"/>
                <a:ext cx="562599" cy="276999"/>
              </a:xfrm>
              <a:prstGeom prst="rect">
                <a:avLst/>
              </a:prstGeom>
              <a:noFill/>
            </p:spPr>
            <p:txBody>
              <a:bodyPr wrap="none" rtlCol="0">
                <a:spAutoFit/>
              </a:bodyPr>
              <a:lstStyle/>
              <a:p>
                <a:r>
                  <a:rPr lang="en-US" sz="1200" dirty="0">
                    <a:solidFill>
                      <a:schemeClr val="accent4"/>
                    </a:solidFill>
                  </a:rPr>
                  <a:t>y axis</a:t>
                </a:r>
              </a:p>
            </p:txBody>
          </p:sp>
          <p:cxnSp>
            <p:nvCxnSpPr>
              <p:cNvPr id="34" name="Straight Arrow Connector 33"/>
              <p:cNvCxnSpPr/>
              <p:nvPr/>
            </p:nvCxnSpPr>
            <p:spPr>
              <a:xfrm flipV="1">
                <a:off x="2034443" y="3261421"/>
                <a:ext cx="0" cy="262552"/>
              </a:xfrm>
              <a:prstGeom prst="straightConnector1">
                <a:avLst/>
              </a:prstGeom>
              <a:ln>
                <a:solidFill>
                  <a:schemeClr val="accent4"/>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533526" y="2772973"/>
                <a:ext cx="1077714" cy="461665"/>
              </a:xfrm>
              <a:prstGeom prst="rect">
                <a:avLst/>
              </a:prstGeom>
              <a:noFill/>
            </p:spPr>
            <p:txBody>
              <a:bodyPr wrap="none" rtlCol="0">
                <a:spAutoFit/>
              </a:bodyPr>
              <a:lstStyle/>
              <a:p>
                <a:r>
                  <a:rPr lang="en-US" sz="1200" dirty="0">
                    <a:solidFill>
                      <a:schemeClr val="accent4"/>
                    </a:solidFill>
                  </a:rPr>
                  <a:t>Mid-body axis</a:t>
                </a:r>
                <a:br>
                  <a:rPr lang="en-US" sz="1200" dirty="0">
                    <a:solidFill>
                      <a:schemeClr val="accent4"/>
                    </a:solidFill>
                  </a:rPr>
                </a:br>
                <a:r>
                  <a:rPr lang="en-US" sz="1200" dirty="0">
                    <a:solidFill>
                      <a:schemeClr val="accent4"/>
                    </a:solidFill>
                  </a:rPr>
                  <a:t>or z axis</a:t>
                </a:r>
              </a:p>
            </p:txBody>
          </p:sp>
        </p:grpSp>
      </p:grpSp>
    </p:spTree>
    <p:extLst>
      <p:ext uri="{BB962C8B-B14F-4D97-AF65-F5344CB8AC3E}">
        <p14:creationId xmlns:p14="http://schemas.microsoft.com/office/powerpoint/2010/main" val="24424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Normally ...</a:t>
            </a:r>
            <a:endParaRPr lang="en-US" dirty="0"/>
          </a:p>
        </p:txBody>
      </p:sp>
      <p:cxnSp>
        <p:nvCxnSpPr>
          <p:cNvPr id="13" name="Straight Connector 12"/>
          <p:cNvCxnSpPr/>
          <p:nvPr/>
        </p:nvCxnSpPr>
        <p:spPr>
          <a:xfrm>
            <a:off x="5243179" y="6067942"/>
            <a:ext cx="3134025" cy="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4" name="Content Placeholder 29"/>
          <p:cNvGraphicFramePr>
            <a:graphicFrameLocks/>
          </p:cNvGraphicFramePr>
          <p:nvPr>
            <p:extLst/>
          </p:nvPr>
        </p:nvGraphicFramePr>
        <p:xfrm>
          <a:off x="4845050" y="1760538"/>
          <a:ext cx="3611563" cy="4365625"/>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6395812" y="5429418"/>
            <a:ext cx="722997" cy="926443"/>
            <a:chOff x="6387972" y="5429418"/>
            <a:chExt cx="722997" cy="926443"/>
          </a:xfrm>
        </p:grpSpPr>
        <p:pic>
          <p:nvPicPr>
            <p:cNvPr id="16" name="Picture 15"/>
            <p:cNvPicPr>
              <a:picLocks noChangeAspect="1"/>
            </p:cNvPicPr>
            <p:nvPr/>
          </p:nvPicPr>
          <p:blipFill>
            <a:blip r:embed="rId4" cstate="email">
              <a:duotone>
                <a:schemeClr val="accent4">
                  <a:shade val="45000"/>
                  <a:satMod val="135000"/>
                </a:schemeClr>
                <a:prstClr val="white"/>
              </a:duotone>
              <a:extLst>
                <a:ext uri="{BEBA8EAE-BF5A-486C-A8C5-ECC9F3942E4B}">
                  <a14:imgProps xmlns:a14="http://schemas.microsoft.com/office/drawing/2010/main">
                    <a14:imgLayer r:embed="rId5">
                      <a14:imgEffect>
                        <a14:backgroundRemoval t="0" b="98864" l="2874" r="100000"/>
                      </a14:imgEffect>
                    </a14:imgLayer>
                  </a14:imgProps>
                </a:ext>
                <a:ext uri="{28A0092B-C50C-407E-A947-70E740481C1C}">
                  <a14:useLocalDpi xmlns:a14="http://schemas.microsoft.com/office/drawing/2010/main"/>
                </a:ext>
              </a:extLst>
            </a:blip>
            <a:stretch>
              <a:fillRect/>
            </a:stretch>
          </p:blipFill>
          <p:spPr>
            <a:xfrm>
              <a:off x="6387972" y="5624430"/>
              <a:ext cx="722997" cy="731431"/>
            </a:xfrm>
            <a:prstGeom prst="rect">
              <a:avLst/>
            </a:prstGeom>
          </p:spPr>
        </p:pic>
        <p:cxnSp>
          <p:nvCxnSpPr>
            <p:cNvPr id="17" name="Straight Arrow Connector 16"/>
            <p:cNvCxnSpPr/>
            <p:nvPr/>
          </p:nvCxnSpPr>
          <p:spPr>
            <a:xfrm flipV="1">
              <a:off x="6802810" y="5429418"/>
              <a:ext cx="0" cy="6549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9" name="Group 8"/>
          <p:cNvGrpSpPr/>
          <p:nvPr/>
        </p:nvGrpSpPr>
        <p:grpSpPr>
          <a:xfrm>
            <a:off x="2148041" y="3211311"/>
            <a:ext cx="1041709" cy="1075874"/>
            <a:chOff x="2600665" y="2939286"/>
            <a:chExt cx="1286004" cy="1478274"/>
          </a:xfrm>
        </p:grpSpPr>
        <p:cxnSp>
          <p:nvCxnSpPr>
            <p:cNvPr id="10" name="Straight Arrow Connector 9"/>
            <p:cNvCxnSpPr/>
            <p:nvPr/>
          </p:nvCxnSpPr>
          <p:spPr>
            <a:xfrm flipH="1" flipV="1">
              <a:off x="3227059" y="2939286"/>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3243667" y="4034174"/>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rot="5400000" flipH="1" flipV="1">
              <a:off x="3690982" y="3570917"/>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rot="16200000" flipH="1" flipV="1">
              <a:off x="2788364" y="3578905"/>
              <a:ext cx="7988" cy="3833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V="1">
              <a:off x="3467325" y="321084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flipV="1">
              <a:off x="2701131" y="319551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2781009" y="3962289"/>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3428651" y="3962933"/>
              <a:ext cx="286927" cy="2961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4" name="Content Placeholder 3">
            <a:extLst>
              <a:ext uri="{FF2B5EF4-FFF2-40B4-BE49-F238E27FC236}">
                <a16:creationId xmlns:a16="http://schemas.microsoft.com/office/drawing/2014/main" id="{67E611B0-0E15-FD4F-AAB6-2D5FC918C411}"/>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967500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10000" fill="hold" nodeType="withEffect" p14:presetBounceEnd="5000">
                                      <p:stCondLst>
                                        <p:cond delay="0"/>
                                      </p:stCondLst>
                                      <p:childTnLst>
                                        <p:animMotion origin="layout" path="M -2.4193E-6 1.79208E-6 L -2.4193E-6 -0.5705 " pathEditMode="relative" rAng="0" ptsTypes="AA" p14:bounceEnd="5000">
                                          <p:cBhvr>
                                            <p:cTn id="6" dur="9000" fill="hold"/>
                                            <p:tgtEl>
                                              <p:spTgt spid="15"/>
                                            </p:tgtEl>
                                            <p:attrNameLst>
                                              <p:attrName>ppt_x</p:attrName>
                                              <p:attrName>ppt_y</p:attrName>
                                            </p:attrNameLst>
                                          </p:cBhvr>
                                          <p:rCtr x="0" y="-28525"/>
                                        </p:animMotion>
                                      </p:childTnLst>
                                    </p:cTn>
                                  </p:par>
                                  <p:par>
                                    <p:cTn id="7" presetID="10" presetClass="entr" presetSubtype="0" fill="hold" nodeType="withEffect">
                                      <p:stCondLst>
                                        <p:cond delay="150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92" fill="hold"/>
                                            <p:tgtEl>
                                              <p:spTgt spid="7"/>
                                            </p:tgtEl>
                                          </p:cBhvr>
                                        </p:cmd>
                                      </p:childTnLst>
                                    </p:cTn>
                                  </p:par>
                                  <p:par>
                                    <p:cTn id="7" presetID="64" presetClass="path" presetSubtype="0" accel="10000" fill="hold" nodeType="withEffect">
                                      <p:stCondLst>
                                        <p:cond delay="0"/>
                                      </p:stCondLst>
                                      <p:childTnLst>
                                        <p:animMotion origin="layout" path="M -2.4193E-6 1.79208E-6 L -2.4193E-6 -0.5705 " pathEditMode="relative" rAng="0" ptsTypes="AA">
                                          <p:cBhvr>
                                            <p:cTn id="8" dur="9000" fill="hold"/>
                                            <p:tgtEl>
                                              <p:spTgt spid="15"/>
                                            </p:tgtEl>
                                            <p:attrNameLst>
                                              <p:attrName>ppt_x</p:attrName>
                                              <p:attrName>ppt_y</p:attrName>
                                            </p:attrNameLst>
                                          </p:cBhvr>
                                          <p:rCtr x="0" y="-28525"/>
                                        </p:animMotion>
                                      </p:childTnLst>
                                    </p:cTn>
                                  </p:par>
                                  <p:par>
                                    <p:cTn id="9" presetID="10" presetClass="entr" presetSubtype="0" fill="hold" nodeType="with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7"/>
                    </p:tgtEl>
                  </p:cMediaNode>
                </p:video>
              </p:childTnLst>
            </p:cTn>
          </p:par>
        </p:tnLst>
      </p:timing>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yTheme1">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yTheme1" id="{FD846481-EBD3-4280-B28A-A665155E21F8}" vid="{913531CA-AAC7-4944-9CC3-94F96D4896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10.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11.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12.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13.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2.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3.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4.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5.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6.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7.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8.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ppt/theme/themeOverride9.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E8BDAC368C514EB59E21128AD75E66" ma:contentTypeVersion="8" ma:contentTypeDescription="Create a new document." ma:contentTypeScope="" ma:versionID="c5c21b92ea81860324b36be55b38e831">
  <xsd:schema xmlns:xsd="http://www.w3.org/2001/XMLSchema" xmlns:xs="http://www.w3.org/2001/XMLSchema" xmlns:p="http://schemas.microsoft.com/office/2006/metadata/properties" xmlns:ns2="2a6a0d13-e3cb-4243-a6e9-87d3679ccc55" xmlns:ns3="3592877d-f2ed-400c-a485-8fdf7bf79a9b" targetNamespace="http://schemas.microsoft.com/office/2006/metadata/properties" ma:root="true" ma:fieldsID="5ad938f16ecff5e9591b40baf98d36c9" ns2:_="" ns3:_="">
    <xsd:import namespace="2a6a0d13-e3cb-4243-a6e9-87d3679ccc55"/>
    <xsd:import namespace="3592877d-f2ed-400c-a485-8fdf7bf79a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a0d13-e3cb-4243-a6e9-87d3679ccc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92877d-f2ed-400c-a485-8fdf7bf79a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365CA0-19F2-456E-A6B5-DAEBB5DB814D}">
  <ds:schemaRefs>
    <ds:schemaRef ds:uri="http://schemas.microsoft.com/sharepoint/v3/contenttype/forms"/>
  </ds:schemaRefs>
</ds:datastoreItem>
</file>

<file path=customXml/itemProps2.xml><?xml version="1.0" encoding="utf-8"?>
<ds:datastoreItem xmlns:ds="http://schemas.openxmlformats.org/officeDocument/2006/customXml" ds:itemID="{575E0C2D-22E6-4CD7-AE19-4DCB7526508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6234D19-DC8D-4223-9386-0F359EFBB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a0d13-e3cb-4243-a6e9-87d3679ccc55"/>
    <ds:schemaRef ds:uri="3592877d-f2ed-400c-a485-8fdf7bf79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MyTheme1</Template>
  <TotalTime>1149</TotalTime>
  <Words>2942</Words>
  <Application>Microsoft Macintosh PowerPoint</Application>
  <PresentationFormat>On-screen Show (4:3)</PresentationFormat>
  <Paragraphs>226</Paragraphs>
  <Slides>50</Slides>
  <Notes>48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 Math</vt:lpstr>
      <vt:lpstr>Courier New</vt:lpstr>
      <vt:lpstr>Franklin Gothic Medium</vt:lpstr>
      <vt:lpstr>MyTheme1</vt:lpstr>
      <vt:lpstr>Virtual Reality  in Research and Industry</vt:lpstr>
      <vt:lpstr>Virtual Reality</vt:lpstr>
      <vt:lpstr>Virtual Reality</vt:lpstr>
      <vt:lpstr>PowerPoint Presentation</vt:lpstr>
      <vt:lpstr>Virtual Reality</vt:lpstr>
      <vt:lpstr>Study Visual Guidance of Walking in VR</vt:lpstr>
      <vt:lpstr>Classic Theories</vt:lpstr>
      <vt:lpstr>Classic Theories</vt:lpstr>
      <vt:lpstr>Normally ...</vt:lpstr>
      <vt:lpstr>PowerPoint Presentation</vt:lpstr>
      <vt:lpstr>Displaced by Prisms</vt:lpstr>
      <vt:lpstr>With Prisms …</vt:lpstr>
      <vt:lpstr>First step</vt:lpstr>
      <vt:lpstr>Walking using optic flow</vt:lpstr>
      <vt:lpstr>Walking using optic flow</vt:lpstr>
      <vt:lpstr>With Prisms …</vt:lpstr>
      <vt:lpstr>First step</vt:lpstr>
      <vt:lpstr>First step</vt:lpstr>
      <vt:lpstr>Walking using Direction</vt:lpstr>
      <vt:lpstr>Walking using Direction</vt:lpstr>
      <vt:lpstr>Walking using Direction</vt:lpstr>
      <vt:lpstr>Walking using Direction</vt:lpstr>
      <vt:lpstr>Walking using Direction</vt:lpstr>
      <vt:lpstr>Walking using Direction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Virtual scenes</vt:lpstr>
      <vt:lpstr>In terms of optic flow…</vt:lpstr>
      <vt:lpstr>In terms of positional cues…</vt:lpstr>
      <vt:lpstr>Prism in Virtual Reality</vt:lpstr>
      <vt:lpstr>PowerPoint Presentation</vt:lpstr>
      <vt:lpstr>PowerPoint Presentation</vt:lpstr>
      <vt:lpstr>Results</vt:lpstr>
      <vt:lpstr>Study curiosity and exploration in VR</vt:lpstr>
      <vt:lpstr>VR in industry</vt:lpstr>
      <vt:lpstr>Placement at Vicon</vt:lpstr>
      <vt:lpstr>About Vicon</vt:lpstr>
      <vt:lpstr>PowerPoint Presentation</vt:lpstr>
      <vt:lpstr>PowerPoint Presentation</vt:lpstr>
      <vt:lpstr>Placement at Vicon</vt:lpstr>
      <vt:lpstr>VR in Research and Industry</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Wood</cp:lastModifiedBy>
  <cp:revision>37</cp:revision>
  <dcterms:created xsi:type="dcterms:W3CDTF">2013-07-15T20:26:40Z</dcterms:created>
  <dcterms:modified xsi:type="dcterms:W3CDTF">2019-06-14T11:23:53Z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0x010100F9E8BDAC368C514EB59E21128AD75E66</vt:lpwstr>
  </property>
</Properties>
</file>